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6"/>
  </p:notesMasterIdLst>
  <p:handoutMasterIdLst>
    <p:handoutMasterId r:id="rId37"/>
  </p:handoutMasterIdLst>
  <p:sldIdLst>
    <p:sldId id="327" r:id="rId5"/>
    <p:sldId id="330" r:id="rId6"/>
    <p:sldId id="331" r:id="rId7"/>
    <p:sldId id="332" r:id="rId8"/>
    <p:sldId id="333" r:id="rId9"/>
    <p:sldId id="298" r:id="rId10"/>
    <p:sldId id="336" r:id="rId11"/>
    <p:sldId id="263" r:id="rId12"/>
    <p:sldId id="264" r:id="rId13"/>
    <p:sldId id="266" r:id="rId14"/>
    <p:sldId id="276" r:id="rId15"/>
    <p:sldId id="293" r:id="rId16"/>
    <p:sldId id="277" r:id="rId17"/>
    <p:sldId id="284" r:id="rId18"/>
    <p:sldId id="270" r:id="rId19"/>
    <p:sldId id="337" r:id="rId20"/>
    <p:sldId id="269" r:id="rId21"/>
    <p:sldId id="338" r:id="rId22"/>
    <p:sldId id="294" r:id="rId23"/>
    <p:sldId id="296" r:id="rId24"/>
    <p:sldId id="318" r:id="rId25"/>
    <p:sldId id="319" r:id="rId26"/>
    <p:sldId id="321" r:id="rId27"/>
    <p:sldId id="339" r:id="rId28"/>
    <p:sldId id="323" r:id="rId29"/>
    <p:sldId id="288" r:id="rId30"/>
    <p:sldId id="289" r:id="rId31"/>
    <p:sldId id="320" r:id="rId32"/>
    <p:sldId id="274" r:id="rId33"/>
    <p:sldId id="275" r:id="rId34"/>
    <p:sldId id="329" r:id="rId3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56B3"/>
    <a:srgbClr val="263238"/>
    <a:srgbClr val="407BFF"/>
    <a:srgbClr val="4F4F4F"/>
    <a:srgbClr val="0A49CC"/>
    <a:srgbClr val="0A49CB"/>
    <a:srgbClr val="0948CB"/>
    <a:srgbClr val="0B49CB"/>
    <a:srgbClr val="F2F4F8"/>
    <a:srgbClr val="1C7D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1607" autoAdjust="0"/>
  </p:normalViewPr>
  <p:slideViewPr>
    <p:cSldViewPr snapToGrid="0" snapToObjects="1">
      <p:cViewPr>
        <p:scale>
          <a:sx n="80" d="100"/>
          <a:sy n="80" d="100"/>
        </p:scale>
        <p:origin x="12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F9C31D-A87C-43F2-B484-D642DBE150E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778AD0A-8472-4558-BB4E-EF603A557180}">
      <dgm:prSet/>
      <dgm:spPr/>
      <dgm:t>
        <a:bodyPr/>
        <a:lstStyle/>
        <a:p>
          <a:pPr>
            <a:lnSpc>
              <a:spcPct val="100000"/>
            </a:lnSpc>
          </a:pPr>
          <a:r>
            <a:rPr lang="en-US"/>
            <a:t>Executive Summary</a:t>
          </a:r>
        </a:p>
      </dgm:t>
    </dgm:pt>
    <dgm:pt modelId="{12A289E5-4E3B-4439-852F-FC372E79D349}" type="parTrans" cxnId="{8ADE0BF4-2BB7-4D1B-B7A4-136170C68135}">
      <dgm:prSet/>
      <dgm:spPr/>
      <dgm:t>
        <a:bodyPr/>
        <a:lstStyle/>
        <a:p>
          <a:endParaRPr lang="en-US"/>
        </a:p>
      </dgm:t>
    </dgm:pt>
    <dgm:pt modelId="{3E28BB24-1EC5-4A36-BED9-29D812E7C8C9}" type="sibTrans" cxnId="{8ADE0BF4-2BB7-4D1B-B7A4-136170C68135}">
      <dgm:prSet/>
      <dgm:spPr/>
      <dgm:t>
        <a:bodyPr/>
        <a:lstStyle/>
        <a:p>
          <a:pPr>
            <a:lnSpc>
              <a:spcPct val="100000"/>
            </a:lnSpc>
          </a:pPr>
          <a:endParaRPr lang="en-US"/>
        </a:p>
      </dgm:t>
    </dgm:pt>
    <dgm:pt modelId="{2A7D5931-51AA-49F6-9D4F-62769CAB981B}">
      <dgm:prSet/>
      <dgm:spPr/>
      <dgm:t>
        <a:bodyPr/>
        <a:lstStyle/>
        <a:p>
          <a:pPr>
            <a:lnSpc>
              <a:spcPct val="100000"/>
            </a:lnSpc>
          </a:pPr>
          <a:r>
            <a:rPr lang="en-US" dirty="0"/>
            <a:t>Introduction</a:t>
          </a:r>
        </a:p>
      </dgm:t>
    </dgm:pt>
    <dgm:pt modelId="{3CE3B861-0CAD-4569-B53B-1D6BE21B7F3F}" type="parTrans" cxnId="{A77EDBB0-E33F-4524-BA95-E8184F6740C6}">
      <dgm:prSet/>
      <dgm:spPr/>
      <dgm:t>
        <a:bodyPr/>
        <a:lstStyle/>
        <a:p>
          <a:endParaRPr lang="en-US"/>
        </a:p>
      </dgm:t>
    </dgm:pt>
    <dgm:pt modelId="{F0F7CF72-5BC1-4CA3-B571-0819A987D18F}" type="sibTrans" cxnId="{A77EDBB0-E33F-4524-BA95-E8184F6740C6}">
      <dgm:prSet/>
      <dgm:spPr/>
      <dgm:t>
        <a:bodyPr/>
        <a:lstStyle/>
        <a:p>
          <a:pPr>
            <a:lnSpc>
              <a:spcPct val="100000"/>
            </a:lnSpc>
          </a:pPr>
          <a:endParaRPr lang="en-US"/>
        </a:p>
      </dgm:t>
    </dgm:pt>
    <dgm:pt modelId="{DFF6C4DD-70C2-4641-A49F-0F9E4700CB76}">
      <dgm:prSet/>
      <dgm:spPr/>
      <dgm:t>
        <a:bodyPr/>
        <a:lstStyle/>
        <a:p>
          <a:pPr>
            <a:lnSpc>
              <a:spcPct val="100000"/>
            </a:lnSpc>
          </a:pPr>
          <a:r>
            <a:rPr lang="en-US"/>
            <a:t>Methodology</a:t>
          </a:r>
        </a:p>
      </dgm:t>
    </dgm:pt>
    <dgm:pt modelId="{3D37EF75-6D9D-4956-B057-3D861BC6342A}" type="parTrans" cxnId="{3DBE7E54-FA73-4D7F-8EB9-556C8A6E21A4}">
      <dgm:prSet/>
      <dgm:spPr/>
      <dgm:t>
        <a:bodyPr/>
        <a:lstStyle/>
        <a:p>
          <a:endParaRPr lang="en-US"/>
        </a:p>
      </dgm:t>
    </dgm:pt>
    <dgm:pt modelId="{51DBF9FA-7CCE-4DCB-B241-F1F9BE7DD966}" type="sibTrans" cxnId="{3DBE7E54-FA73-4D7F-8EB9-556C8A6E21A4}">
      <dgm:prSet/>
      <dgm:spPr/>
      <dgm:t>
        <a:bodyPr/>
        <a:lstStyle/>
        <a:p>
          <a:pPr>
            <a:lnSpc>
              <a:spcPct val="100000"/>
            </a:lnSpc>
          </a:pPr>
          <a:endParaRPr lang="en-US"/>
        </a:p>
      </dgm:t>
    </dgm:pt>
    <dgm:pt modelId="{9AE7D91E-5EB0-4D07-8D46-711B1BBE063C}">
      <dgm:prSet/>
      <dgm:spPr/>
      <dgm:t>
        <a:bodyPr/>
        <a:lstStyle/>
        <a:p>
          <a:pPr>
            <a:lnSpc>
              <a:spcPct val="100000"/>
            </a:lnSpc>
          </a:pPr>
          <a:r>
            <a:rPr lang="en-US"/>
            <a:t>Results</a:t>
          </a:r>
        </a:p>
      </dgm:t>
    </dgm:pt>
    <dgm:pt modelId="{DCC9290D-8DD3-4E95-9218-9792B9A888FC}" type="parTrans" cxnId="{CEB45E9B-1B6B-4A2B-BEB9-17DCA9686075}">
      <dgm:prSet/>
      <dgm:spPr/>
      <dgm:t>
        <a:bodyPr/>
        <a:lstStyle/>
        <a:p>
          <a:endParaRPr lang="en-US"/>
        </a:p>
      </dgm:t>
    </dgm:pt>
    <dgm:pt modelId="{9507026E-F6CB-4C2D-A0FC-C76E13C0DCBD}" type="sibTrans" cxnId="{CEB45E9B-1B6B-4A2B-BEB9-17DCA9686075}">
      <dgm:prSet/>
      <dgm:spPr/>
      <dgm:t>
        <a:bodyPr/>
        <a:lstStyle/>
        <a:p>
          <a:pPr>
            <a:lnSpc>
              <a:spcPct val="100000"/>
            </a:lnSpc>
          </a:pPr>
          <a:endParaRPr lang="en-US"/>
        </a:p>
      </dgm:t>
    </dgm:pt>
    <dgm:pt modelId="{91A8FBDD-0B0B-4C99-BB99-785B55BDD497}">
      <dgm:prSet/>
      <dgm:spPr/>
      <dgm:t>
        <a:bodyPr/>
        <a:lstStyle/>
        <a:p>
          <a:pPr>
            <a:lnSpc>
              <a:spcPct val="100000"/>
            </a:lnSpc>
          </a:pPr>
          <a:r>
            <a:rPr lang="en-US"/>
            <a:t>Conclusion</a:t>
          </a:r>
        </a:p>
      </dgm:t>
    </dgm:pt>
    <dgm:pt modelId="{DFFB629D-A247-4E11-A788-795784F08030}" type="parTrans" cxnId="{9C91797B-F05D-4270-827F-F77B3F93DF53}">
      <dgm:prSet/>
      <dgm:spPr/>
      <dgm:t>
        <a:bodyPr/>
        <a:lstStyle/>
        <a:p>
          <a:endParaRPr lang="en-US"/>
        </a:p>
      </dgm:t>
    </dgm:pt>
    <dgm:pt modelId="{9731546E-DEC0-492F-87AF-6820C99F1591}" type="sibTrans" cxnId="{9C91797B-F05D-4270-827F-F77B3F93DF53}">
      <dgm:prSet/>
      <dgm:spPr/>
      <dgm:t>
        <a:bodyPr/>
        <a:lstStyle/>
        <a:p>
          <a:pPr>
            <a:lnSpc>
              <a:spcPct val="100000"/>
            </a:lnSpc>
          </a:pPr>
          <a:endParaRPr lang="en-US"/>
        </a:p>
      </dgm:t>
    </dgm:pt>
    <dgm:pt modelId="{7CF396FF-6B85-4C7E-8FEA-0DBAE843FEBF}">
      <dgm:prSet/>
      <dgm:spPr/>
      <dgm:t>
        <a:bodyPr/>
        <a:lstStyle/>
        <a:p>
          <a:pPr>
            <a:lnSpc>
              <a:spcPct val="100000"/>
            </a:lnSpc>
          </a:pPr>
          <a:r>
            <a:rPr lang="en-US"/>
            <a:t>Appendix</a:t>
          </a:r>
        </a:p>
      </dgm:t>
    </dgm:pt>
    <dgm:pt modelId="{76D33D0B-EFBD-40A6-A74C-475AC8C1BB86}" type="parTrans" cxnId="{F69D039D-E83C-4280-9B57-9FFBF1B26B02}">
      <dgm:prSet/>
      <dgm:spPr/>
      <dgm:t>
        <a:bodyPr/>
        <a:lstStyle/>
        <a:p>
          <a:endParaRPr lang="en-US"/>
        </a:p>
      </dgm:t>
    </dgm:pt>
    <dgm:pt modelId="{0EEB3E8E-06B4-4A2F-AF7D-EEA9542C11AC}" type="sibTrans" cxnId="{F69D039D-E83C-4280-9B57-9FFBF1B26B02}">
      <dgm:prSet/>
      <dgm:spPr/>
      <dgm:t>
        <a:bodyPr/>
        <a:lstStyle/>
        <a:p>
          <a:endParaRPr lang="en-US"/>
        </a:p>
      </dgm:t>
    </dgm:pt>
    <dgm:pt modelId="{6986181B-C24B-48C6-885B-121D25E40A2C}" type="pres">
      <dgm:prSet presAssocID="{BDF9C31D-A87C-43F2-B484-D642DBE150E2}" presName="root" presStyleCnt="0">
        <dgm:presLayoutVars>
          <dgm:dir/>
          <dgm:resizeHandles val="exact"/>
        </dgm:presLayoutVars>
      </dgm:prSet>
      <dgm:spPr/>
    </dgm:pt>
    <dgm:pt modelId="{78701B7F-907C-4B3C-AE79-4C14008F2986}" type="pres">
      <dgm:prSet presAssocID="{B778AD0A-8472-4558-BB4E-EF603A557180}" presName="compNode" presStyleCnt="0"/>
      <dgm:spPr/>
    </dgm:pt>
    <dgm:pt modelId="{E7007800-00B8-4614-B4D1-1D44D78CAC89}" type="pres">
      <dgm:prSet presAssocID="{B778AD0A-8472-4558-BB4E-EF603A557180}" presName="bgRect" presStyleLbl="bgShp" presStyleIdx="0" presStyleCnt="6"/>
      <dgm:spPr/>
    </dgm:pt>
    <dgm:pt modelId="{7143F93B-24F6-4178-83BB-663855B4C008}" type="pres">
      <dgm:prSet presAssocID="{B778AD0A-8472-4558-BB4E-EF603A55718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E42D2FDC-DB88-421A-A697-D1F49800D414}" type="pres">
      <dgm:prSet presAssocID="{B778AD0A-8472-4558-BB4E-EF603A557180}" presName="spaceRect" presStyleCnt="0"/>
      <dgm:spPr/>
    </dgm:pt>
    <dgm:pt modelId="{029B0B40-E0CF-459D-954D-BD37947C3B01}" type="pres">
      <dgm:prSet presAssocID="{B778AD0A-8472-4558-BB4E-EF603A557180}" presName="parTx" presStyleLbl="revTx" presStyleIdx="0" presStyleCnt="6">
        <dgm:presLayoutVars>
          <dgm:chMax val="0"/>
          <dgm:chPref val="0"/>
        </dgm:presLayoutVars>
      </dgm:prSet>
      <dgm:spPr/>
    </dgm:pt>
    <dgm:pt modelId="{F2A2E2BD-39BB-4439-ACF3-E46D6AF348D6}" type="pres">
      <dgm:prSet presAssocID="{3E28BB24-1EC5-4A36-BED9-29D812E7C8C9}" presName="sibTrans" presStyleCnt="0"/>
      <dgm:spPr/>
    </dgm:pt>
    <dgm:pt modelId="{927CA29D-F6B7-47F0-8D4E-AAB12C1CD384}" type="pres">
      <dgm:prSet presAssocID="{2A7D5931-51AA-49F6-9D4F-62769CAB981B}" presName="compNode" presStyleCnt="0"/>
      <dgm:spPr/>
    </dgm:pt>
    <dgm:pt modelId="{5A0EEF2D-5B5B-4A0E-8B11-BFCD852D9435}" type="pres">
      <dgm:prSet presAssocID="{2A7D5931-51AA-49F6-9D4F-62769CAB981B}" presName="bgRect" presStyleLbl="bgShp" presStyleIdx="1" presStyleCnt="6"/>
      <dgm:spPr/>
    </dgm:pt>
    <dgm:pt modelId="{87EC8DC6-0599-4CB1-B9DC-CDD913D028FD}" type="pres">
      <dgm:prSet presAssocID="{2A7D5931-51AA-49F6-9D4F-62769CAB981B}" presName="iconRect" presStyleLbl="node1" presStyleIdx="1"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a:ext>
      </dgm:extLst>
    </dgm:pt>
    <dgm:pt modelId="{82D18953-47FD-49DB-B0BF-163FCC1B6D2B}" type="pres">
      <dgm:prSet presAssocID="{2A7D5931-51AA-49F6-9D4F-62769CAB981B}" presName="spaceRect" presStyleCnt="0"/>
      <dgm:spPr/>
    </dgm:pt>
    <dgm:pt modelId="{857F4815-6300-4BFF-A863-5684286C6886}" type="pres">
      <dgm:prSet presAssocID="{2A7D5931-51AA-49F6-9D4F-62769CAB981B}" presName="parTx" presStyleLbl="revTx" presStyleIdx="1" presStyleCnt="6">
        <dgm:presLayoutVars>
          <dgm:chMax val="0"/>
          <dgm:chPref val="0"/>
        </dgm:presLayoutVars>
      </dgm:prSet>
      <dgm:spPr/>
    </dgm:pt>
    <dgm:pt modelId="{BC60548B-9949-4598-B7C4-AEDF5DF046F8}" type="pres">
      <dgm:prSet presAssocID="{F0F7CF72-5BC1-4CA3-B571-0819A987D18F}" presName="sibTrans" presStyleCnt="0"/>
      <dgm:spPr/>
    </dgm:pt>
    <dgm:pt modelId="{61847B6D-AD23-4709-8121-99DDAEB77571}" type="pres">
      <dgm:prSet presAssocID="{DFF6C4DD-70C2-4641-A49F-0F9E4700CB76}" presName="compNode" presStyleCnt="0"/>
      <dgm:spPr/>
    </dgm:pt>
    <dgm:pt modelId="{17A7ACCB-240F-46EE-9633-C1E913093A17}" type="pres">
      <dgm:prSet presAssocID="{DFF6C4DD-70C2-4641-A49F-0F9E4700CB76}" presName="bgRect" presStyleLbl="bgShp" presStyleIdx="2" presStyleCnt="6"/>
      <dgm:spPr/>
    </dgm:pt>
    <dgm:pt modelId="{43AC93D6-17CC-4FD9-8CE6-BDCF81409435}" type="pres">
      <dgm:prSet presAssocID="{DFF6C4DD-70C2-4641-A49F-0F9E4700CB76}" presName="iconRect" presStyleLbl="node1" presStyleIdx="2" presStyleCnt="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chart"/>
        </a:ext>
      </dgm:extLst>
    </dgm:pt>
    <dgm:pt modelId="{6BAB0B0B-F223-4B9E-9155-6BAC5EE19914}" type="pres">
      <dgm:prSet presAssocID="{DFF6C4DD-70C2-4641-A49F-0F9E4700CB76}" presName="spaceRect" presStyleCnt="0"/>
      <dgm:spPr/>
    </dgm:pt>
    <dgm:pt modelId="{8D4A4C60-0A3F-46BD-B3DA-7CDE27199B99}" type="pres">
      <dgm:prSet presAssocID="{DFF6C4DD-70C2-4641-A49F-0F9E4700CB76}" presName="parTx" presStyleLbl="revTx" presStyleIdx="2" presStyleCnt="6">
        <dgm:presLayoutVars>
          <dgm:chMax val="0"/>
          <dgm:chPref val="0"/>
        </dgm:presLayoutVars>
      </dgm:prSet>
      <dgm:spPr/>
    </dgm:pt>
    <dgm:pt modelId="{34B20AE5-E767-46E9-8476-4965F329867A}" type="pres">
      <dgm:prSet presAssocID="{51DBF9FA-7CCE-4DCB-B241-F1F9BE7DD966}" presName="sibTrans" presStyleCnt="0"/>
      <dgm:spPr/>
    </dgm:pt>
    <dgm:pt modelId="{9D008AAC-DE79-45D6-A9E1-6532A89F10A0}" type="pres">
      <dgm:prSet presAssocID="{9AE7D91E-5EB0-4D07-8D46-711B1BBE063C}" presName="compNode" presStyleCnt="0"/>
      <dgm:spPr/>
    </dgm:pt>
    <dgm:pt modelId="{84860477-C8EB-45E5-92A4-0005F5A65592}" type="pres">
      <dgm:prSet presAssocID="{9AE7D91E-5EB0-4D07-8D46-711B1BBE063C}" presName="bgRect" presStyleLbl="bgShp" presStyleIdx="3" presStyleCnt="6"/>
      <dgm:spPr/>
    </dgm:pt>
    <dgm:pt modelId="{715B63FA-EDDD-43AE-A5AC-34444402B190}" type="pres">
      <dgm:prSet presAssocID="{9AE7D91E-5EB0-4D07-8D46-711B1BBE063C}" presName="iconRect" presStyleLbl="node1" presStyleIdx="3" presStyleCnt="6"/>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heckmark"/>
        </a:ext>
      </dgm:extLst>
    </dgm:pt>
    <dgm:pt modelId="{0ED1797E-40A3-4F13-B96B-7BF8BCF8036D}" type="pres">
      <dgm:prSet presAssocID="{9AE7D91E-5EB0-4D07-8D46-711B1BBE063C}" presName="spaceRect" presStyleCnt="0"/>
      <dgm:spPr/>
    </dgm:pt>
    <dgm:pt modelId="{30564AC8-C760-4931-A57C-D71A027BDAE1}" type="pres">
      <dgm:prSet presAssocID="{9AE7D91E-5EB0-4D07-8D46-711B1BBE063C}" presName="parTx" presStyleLbl="revTx" presStyleIdx="3" presStyleCnt="6">
        <dgm:presLayoutVars>
          <dgm:chMax val="0"/>
          <dgm:chPref val="0"/>
        </dgm:presLayoutVars>
      </dgm:prSet>
      <dgm:spPr/>
    </dgm:pt>
    <dgm:pt modelId="{54FDB355-CEF7-40A1-9AAB-50A0A291C74E}" type="pres">
      <dgm:prSet presAssocID="{9507026E-F6CB-4C2D-A0FC-C76E13C0DCBD}" presName="sibTrans" presStyleCnt="0"/>
      <dgm:spPr/>
    </dgm:pt>
    <dgm:pt modelId="{A2A6CD3E-CCBA-4837-B439-631FEB2E5503}" type="pres">
      <dgm:prSet presAssocID="{91A8FBDD-0B0B-4C99-BB99-785B55BDD497}" presName="compNode" presStyleCnt="0"/>
      <dgm:spPr/>
    </dgm:pt>
    <dgm:pt modelId="{B9D5457D-1F07-44C6-A59D-62DF1F9BE7D0}" type="pres">
      <dgm:prSet presAssocID="{91A8FBDD-0B0B-4C99-BB99-785B55BDD497}" presName="bgRect" presStyleLbl="bgShp" presStyleIdx="4" presStyleCnt="6"/>
      <dgm:spPr/>
    </dgm:pt>
    <dgm:pt modelId="{827113A5-35F2-42D7-B2D1-A8C682AC31FF}" type="pres">
      <dgm:prSet presAssocID="{91A8FBDD-0B0B-4C99-BB99-785B55BDD497}" presName="iconRect" presStyleLbl="node1" presStyleIdx="4" presStyleCnt="6"/>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Gavel"/>
        </a:ext>
      </dgm:extLst>
    </dgm:pt>
    <dgm:pt modelId="{A2C6953B-4628-43B7-96A6-59BBB7CFE92C}" type="pres">
      <dgm:prSet presAssocID="{91A8FBDD-0B0B-4C99-BB99-785B55BDD497}" presName="spaceRect" presStyleCnt="0"/>
      <dgm:spPr/>
    </dgm:pt>
    <dgm:pt modelId="{9B692881-30EB-4917-B985-AEB27DB52C11}" type="pres">
      <dgm:prSet presAssocID="{91A8FBDD-0B0B-4C99-BB99-785B55BDD497}" presName="parTx" presStyleLbl="revTx" presStyleIdx="4" presStyleCnt="6">
        <dgm:presLayoutVars>
          <dgm:chMax val="0"/>
          <dgm:chPref val="0"/>
        </dgm:presLayoutVars>
      </dgm:prSet>
      <dgm:spPr/>
    </dgm:pt>
    <dgm:pt modelId="{F538C316-AB4D-4CC2-8792-8A310D6C4A9F}" type="pres">
      <dgm:prSet presAssocID="{9731546E-DEC0-492F-87AF-6820C99F1591}" presName="sibTrans" presStyleCnt="0"/>
      <dgm:spPr/>
    </dgm:pt>
    <dgm:pt modelId="{9570F695-1C16-4E8F-A924-B3046B7D9EDF}" type="pres">
      <dgm:prSet presAssocID="{7CF396FF-6B85-4C7E-8FEA-0DBAE843FEBF}" presName="compNode" presStyleCnt="0"/>
      <dgm:spPr/>
    </dgm:pt>
    <dgm:pt modelId="{ECAD3C3F-1999-4239-86F6-E67052F7804A}" type="pres">
      <dgm:prSet presAssocID="{7CF396FF-6B85-4C7E-8FEA-0DBAE843FEBF}" presName="bgRect" presStyleLbl="bgShp" presStyleIdx="5" presStyleCnt="6"/>
      <dgm:spPr/>
    </dgm:pt>
    <dgm:pt modelId="{62847620-FDA2-43C4-A4D2-EE15896C5109}" type="pres">
      <dgm:prSet presAssocID="{7CF396FF-6B85-4C7E-8FEA-0DBAE843FEBF}" presName="iconRect" presStyleLbl="node1" presStyleIdx="5" presStyleCnt="6"/>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aperclip"/>
        </a:ext>
      </dgm:extLst>
    </dgm:pt>
    <dgm:pt modelId="{6245A354-A3AF-4D32-8709-EDFA65623781}" type="pres">
      <dgm:prSet presAssocID="{7CF396FF-6B85-4C7E-8FEA-0DBAE843FEBF}" presName="spaceRect" presStyleCnt="0"/>
      <dgm:spPr/>
    </dgm:pt>
    <dgm:pt modelId="{DC3FF27F-64D5-426E-8D0E-8E177660BBF6}" type="pres">
      <dgm:prSet presAssocID="{7CF396FF-6B85-4C7E-8FEA-0DBAE843FEBF}" presName="parTx" presStyleLbl="revTx" presStyleIdx="5" presStyleCnt="6">
        <dgm:presLayoutVars>
          <dgm:chMax val="0"/>
          <dgm:chPref val="0"/>
        </dgm:presLayoutVars>
      </dgm:prSet>
      <dgm:spPr/>
    </dgm:pt>
  </dgm:ptLst>
  <dgm:cxnLst>
    <dgm:cxn modelId="{6C8D962D-36F2-468E-ACA5-9D8B91880162}" type="presOf" srcId="{BDF9C31D-A87C-43F2-B484-D642DBE150E2}" destId="{6986181B-C24B-48C6-885B-121D25E40A2C}" srcOrd="0" destOrd="0" presId="urn:microsoft.com/office/officeart/2018/2/layout/IconVerticalSolidList"/>
    <dgm:cxn modelId="{CA91BF2D-B97F-4063-928F-B730D173482F}" type="presOf" srcId="{7CF396FF-6B85-4C7E-8FEA-0DBAE843FEBF}" destId="{DC3FF27F-64D5-426E-8D0E-8E177660BBF6}" srcOrd="0" destOrd="0" presId="urn:microsoft.com/office/officeart/2018/2/layout/IconVerticalSolidList"/>
    <dgm:cxn modelId="{199E452E-E737-41B4-B5DE-8627D75E54D2}" type="presOf" srcId="{2A7D5931-51AA-49F6-9D4F-62769CAB981B}" destId="{857F4815-6300-4BFF-A863-5684286C6886}" srcOrd="0" destOrd="0" presId="urn:microsoft.com/office/officeart/2018/2/layout/IconVerticalSolidList"/>
    <dgm:cxn modelId="{61E8CC49-CF31-4552-A0AB-C0BD55062D74}" type="presOf" srcId="{DFF6C4DD-70C2-4641-A49F-0F9E4700CB76}" destId="{8D4A4C60-0A3F-46BD-B3DA-7CDE27199B99}" srcOrd="0" destOrd="0" presId="urn:microsoft.com/office/officeart/2018/2/layout/IconVerticalSolidList"/>
    <dgm:cxn modelId="{3DBE7E54-FA73-4D7F-8EB9-556C8A6E21A4}" srcId="{BDF9C31D-A87C-43F2-B484-D642DBE150E2}" destId="{DFF6C4DD-70C2-4641-A49F-0F9E4700CB76}" srcOrd="2" destOrd="0" parTransId="{3D37EF75-6D9D-4956-B057-3D861BC6342A}" sibTransId="{51DBF9FA-7CCE-4DCB-B241-F1F9BE7DD966}"/>
    <dgm:cxn modelId="{C2C8225A-9ECF-46BE-A671-1C24555AA9FA}" type="presOf" srcId="{91A8FBDD-0B0B-4C99-BB99-785B55BDD497}" destId="{9B692881-30EB-4917-B985-AEB27DB52C11}" srcOrd="0" destOrd="0" presId="urn:microsoft.com/office/officeart/2018/2/layout/IconVerticalSolidList"/>
    <dgm:cxn modelId="{9C91797B-F05D-4270-827F-F77B3F93DF53}" srcId="{BDF9C31D-A87C-43F2-B484-D642DBE150E2}" destId="{91A8FBDD-0B0B-4C99-BB99-785B55BDD497}" srcOrd="4" destOrd="0" parTransId="{DFFB629D-A247-4E11-A788-795784F08030}" sibTransId="{9731546E-DEC0-492F-87AF-6820C99F1591}"/>
    <dgm:cxn modelId="{CEB45E9B-1B6B-4A2B-BEB9-17DCA9686075}" srcId="{BDF9C31D-A87C-43F2-B484-D642DBE150E2}" destId="{9AE7D91E-5EB0-4D07-8D46-711B1BBE063C}" srcOrd="3" destOrd="0" parTransId="{DCC9290D-8DD3-4E95-9218-9792B9A888FC}" sibTransId="{9507026E-F6CB-4C2D-A0FC-C76E13C0DCBD}"/>
    <dgm:cxn modelId="{F69D039D-E83C-4280-9B57-9FFBF1B26B02}" srcId="{BDF9C31D-A87C-43F2-B484-D642DBE150E2}" destId="{7CF396FF-6B85-4C7E-8FEA-0DBAE843FEBF}" srcOrd="5" destOrd="0" parTransId="{76D33D0B-EFBD-40A6-A74C-475AC8C1BB86}" sibTransId="{0EEB3E8E-06B4-4A2F-AF7D-EEA9542C11AC}"/>
    <dgm:cxn modelId="{A77EDBB0-E33F-4524-BA95-E8184F6740C6}" srcId="{BDF9C31D-A87C-43F2-B484-D642DBE150E2}" destId="{2A7D5931-51AA-49F6-9D4F-62769CAB981B}" srcOrd="1" destOrd="0" parTransId="{3CE3B861-0CAD-4569-B53B-1D6BE21B7F3F}" sibTransId="{F0F7CF72-5BC1-4CA3-B571-0819A987D18F}"/>
    <dgm:cxn modelId="{E020FFCB-4991-4EC0-AD81-361A66D91D23}" type="presOf" srcId="{B778AD0A-8472-4558-BB4E-EF603A557180}" destId="{029B0B40-E0CF-459D-954D-BD37947C3B01}" srcOrd="0" destOrd="0" presId="urn:microsoft.com/office/officeart/2018/2/layout/IconVerticalSolidList"/>
    <dgm:cxn modelId="{0DB216D8-A7B0-4EB7-A5D8-29FC3BB4044B}" type="presOf" srcId="{9AE7D91E-5EB0-4D07-8D46-711B1BBE063C}" destId="{30564AC8-C760-4931-A57C-D71A027BDAE1}" srcOrd="0" destOrd="0" presId="urn:microsoft.com/office/officeart/2018/2/layout/IconVerticalSolidList"/>
    <dgm:cxn modelId="{8ADE0BF4-2BB7-4D1B-B7A4-136170C68135}" srcId="{BDF9C31D-A87C-43F2-B484-D642DBE150E2}" destId="{B778AD0A-8472-4558-BB4E-EF603A557180}" srcOrd="0" destOrd="0" parTransId="{12A289E5-4E3B-4439-852F-FC372E79D349}" sibTransId="{3E28BB24-1EC5-4A36-BED9-29D812E7C8C9}"/>
    <dgm:cxn modelId="{AD4CAD9F-F489-470C-9CBC-27FF846D3FC6}" type="presParOf" srcId="{6986181B-C24B-48C6-885B-121D25E40A2C}" destId="{78701B7F-907C-4B3C-AE79-4C14008F2986}" srcOrd="0" destOrd="0" presId="urn:microsoft.com/office/officeart/2018/2/layout/IconVerticalSolidList"/>
    <dgm:cxn modelId="{E11E343A-3C11-4DC4-A6F1-6F865277FFAF}" type="presParOf" srcId="{78701B7F-907C-4B3C-AE79-4C14008F2986}" destId="{E7007800-00B8-4614-B4D1-1D44D78CAC89}" srcOrd="0" destOrd="0" presId="urn:microsoft.com/office/officeart/2018/2/layout/IconVerticalSolidList"/>
    <dgm:cxn modelId="{89124F63-37C1-46C9-85E7-DE1CD75CC81D}" type="presParOf" srcId="{78701B7F-907C-4B3C-AE79-4C14008F2986}" destId="{7143F93B-24F6-4178-83BB-663855B4C008}" srcOrd="1" destOrd="0" presId="urn:microsoft.com/office/officeart/2018/2/layout/IconVerticalSolidList"/>
    <dgm:cxn modelId="{CA52ED27-7B39-4BC7-8243-6A1948A062FF}" type="presParOf" srcId="{78701B7F-907C-4B3C-AE79-4C14008F2986}" destId="{E42D2FDC-DB88-421A-A697-D1F49800D414}" srcOrd="2" destOrd="0" presId="urn:microsoft.com/office/officeart/2018/2/layout/IconVerticalSolidList"/>
    <dgm:cxn modelId="{73A43EEE-81AE-475A-94F6-1E81DDC596EE}" type="presParOf" srcId="{78701B7F-907C-4B3C-AE79-4C14008F2986}" destId="{029B0B40-E0CF-459D-954D-BD37947C3B01}" srcOrd="3" destOrd="0" presId="urn:microsoft.com/office/officeart/2018/2/layout/IconVerticalSolidList"/>
    <dgm:cxn modelId="{023012A4-99B7-486C-86A8-05AD0DD1E14F}" type="presParOf" srcId="{6986181B-C24B-48C6-885B-121D25E40A2C}" destId="{F2A2E2BD-39BB-4439-ACF3-E46D6AF348D6}" srcOrd="1" destOrd="0" presId="urn:microsoft.com/office/officeart/2018/2/layout/IconVerticalSolidList"/>
    <dgm:cxn modelId="{4F5467EF-058E-4D77-9CE0-15E704279D00}" type="presParOf" srcId="{6986181B-C24B-48C6-885B-121D25E40A2C}" destId="{927CA29D-F6B7-47F0-8D4E-AAB12C1CD384}" srcOrd="2" destOrd="0" presId="urn:microsoft.com/office/officeart/2018/2/layout/IconVerticalSolidList"/>
    <dgm:cxn modelId="{F3F3FF4E-C2A1-4F6C-AE83-E915A64BF695}" type="presParOf" srcId="{927CA29D-F6B7-47F0-8D4E-AAB12C1CD384}" destId="{5A0EEF2D-5B5B-4A0E-8B11-BFCD852D9435}" srcOrd="0" destOrd="0" presId="urn:microsoft.com/office/officeart/2018/2/layout/IconVerticalSolidList"/>
    <dgm:cxn modelId="{380E56F0-30AB-4C81-A93B-A3A7198FDB9F}" type="presParOf" srcId="{927CA29D-F6B7-47F0-8D4E-AAB12C1CD384}" destId="{87EC8DC6-0599-4CB1-B9DC-CDD913D028FD}" srcOrd="1" destOrd="0" presId="urn:microsoft.com/office/officeart/2018/2/layout/IconVerticalSolidList"/>
    <dgm:cxn modelId="{C3AFDEB1-8DE0-460F-BDD3-6774CC900300}" type="presParOf" srcId="{927CA29D-F6B7-47F0-8D4E-AAB12C1CD384}" destId="{82D18953-47FD-49DB-B0BF-163FCC1B6D2B}" srcOrd="2" destOrd="0" presId="urn:microsoft.com/office/officeart/2018/2/layout/IconVerticalSolidList"/>
    <dgm:cxn modelId="{F2B8D546-B7DC-4938-B46C-34B9D495E451}" type="presParOf" srcId="{927CA29D-F6B7-47F0-8D4E-AAB12C1CD384}" destId="{857F4815-6300-4BFF-A863-5684286C6886}" srcOrd="3" destOrd="0" presId="urn:microsoft.com/office/officeart/2018/2/layout/IconVerticalSolidList"/>
    <dgm:cxn modelId="{4A4EFB2E-67DC-440F-B48D-9AF8DCE36766}" type="presParOf" srcId="{6986181B-C24B-48C6-885B-121D25E40A2C}" destId="{BC60548B-9949-4598-B7C4-AEDF5DF046F8}" srcOrd="3" destOrd="0" presId="urn:microsoft.com/office/officeart/2018/2/layout/IconVerticalSolidList"/>
    <dgm:cxn modelId="{83FC23CF-82ED-46B9-B48E-58172F81462E}" type="presParOf" srcId="{6986181B-C24B-48C6-885B-121D25E40A2C}" destId="{61847B6D-AD23-4709-8121-99DDAEB77571}" srcOrd="4" destOrd="0" presId="urn:microsoft.com/office/officeart/2018/2/layout/IconVerticalSolidList"/>
    <dgm:cxn modelId="{B9983D9F-8534-44E0-A756-648240E791D1}" type="presParOf" srcId="{61847B6D-AD23-4709-8121-99DDAEB77571}" destId="{17A7ACCB-240F-46EE-9633-C1E913093A17}" srcOrd="0" destOrd="0" presId="urn:microsoft.com/office/officeart/2018/2/layout/IconVerticalSolidList"/>
    <dgm:cxn modelId="{3E51A363-69BE-44DB-85AF-940558142F5E}" type="presParOf" srcId="{61847B6D-AD23-4709-8121-99DDAEB77571}" destId="{43AC93D6-17CC-4FD9-8CE6-BDCF81409435}" srcOrd="1" destOrd="0" presId="urn:microsoft.com/office/officeart/2018/2/layout/IconVerticalSolidList"/>
    <dgm:cxn modelId="{893861A4-58B3-4651-900F-E45C150F3EFA}" type="presParOf" srcId="{61847B6D-AD23-4709-8121-99DDAEB77571}" destId="{6BAB0B0B-F223-4B9E-9155-6BAC5EE19914}" srcOrd="2" destOrd="0" presId="urn:microsoft.com/office/officeart/2018/2/layout/IconVerticalSolidList"/>
    <dgm:cxn modelId="{0DBE26EC-4650-437E-BF24-14B8394B7CF7}" type="presParOf" srcId="{61847B6D-AD23-4709-8121-99DDAEB77571}" destId="{8D4A4C60-0A3F-46BD-B3DA-7CDE27199B99}" srcOrd="3" destOrd="0" presId="urn:microsoft.com/office/officeart/2018/2/layout/IconVerticalSolidList"/>
    <dgm:cxn modelId="{478CA090-0947-4071-9B14-86542DD04E81}" type="presParOf" srcId="{6986181B-C24B-48C6-885B-121D25E40A2C}" destId="{34B20AE5-E767-46E9-8476-4965F329867A}" srcOrd="5" destOrd="0" presId="urn:microsoft.com/office/officeart/2018/2/layout/IconVerticalSolidList"/>
    <dgm:cxn modelId="{7A175486-731C-4311-9CD5-EF2E822604A2}" type="presParOf" srcId="{6986181B-C24B-48C6-885B-121D25E40A2C}" destId="{9D008AAC-DE79-45D6-A9E1-6532A89F10A0}" srcOrd="6" destOrd="0" presId="urn:microsoft.com/office/officeart/2018/2/layout/IconVerticalSolidList"/>
    <dgm:cxn modelId="{1E093175-3039-4C31-A3EC-27AAC3F50DCE}" type="presParOf" srcId="{9D008AAC-DE79-45D6-A9E1-6532A89F10A0}" destId="{84860477-C8EB-45E5-92A4-0005F5A65592}" srcOrd="0" destOrd="0" presId="urn:microsoft.com/office/officeart/2018/2/layout/IconVerticalSolidList"/>
    <dgm:cxn modelId="{F77FEEBF-229D-492D-AB63-E022EEBD8785}" type="presParOf" srcId="{9D008AAC-DE79-45D6-A9E1-6532A89F10A0}" destId="{715B63FA-EDDD-43AE-A5AC-34444402B190}" srcOrd="1" destOrd="0" presId="urn:microsoft.com/office/officeart/2018/2/layout/IconVerticalSolidList"/>
    <dgm:cxn modelId="{9255294F-8EA6-4084-9161-9442948C2281}" type="presParOf" srcId="{9D008AAC-DE79-45D6-A9E1-6532A89F10A0}" destId="{0ED1797E-40A3-4F13-B96B-7BF8BCF8036D}" srcOrd="2" destOrd="0" presId="urn:microsoft.com/office/officeart/2018/2/layout/IconVerticalSolidList"/>
    <dgm:cxn modelId="{6731AEBC-4366-40F0-ADB5-99B7143E3BA6}" type="presParOf" srcId="{9D008AAC-DE79-45D6-A9E1-6532A89F10A0}" destId="{30564AC8-C760-4931-A57C-D71A027BDAE1}" srcOrd="3" destOrd="0" presId="urn:microsoft.com/office/officeart/2018/2/layout/IconVerticalSolidList"/>
    <dgm:cxn modelId="{48B13A53-FDA2-424D-9B35-AFC944659502}" type="presParOf" srcId="{6986181B-C24B-48C6-885B-121D25E40A2C}" destId="{54FDB355-CEF7-40A1-9AAB-50A0A291C74E}" srcOrd="7" destOrd="0" presId="urn:microsoft.com/office/officeart/2018/2/layout/IconVerticalSolidList"/>
    <dgm:cxn modelId="{865D1188-A050-4122-AFCA-0CDEF39CB4D8}" type="presParOf" srcId="{6986181B-C24B-48C6-885B-121D25E40A2C}" destId="{A2A6CD3E-CCBA-4837-B439-631FEB2E5503}" srcOrd="8" destOrd="0" presId="urn:microsoft.com/office/officeart/2018/2/layout/IconVerticalSolidList"/>
    <dgm:cxn modelId="{663C3860-5212-43A3-B97A-98DAC5DB4A1F}" type="presParOf" srcId="{A2A6CD3E-CCBA-4837-B439-631FEB2E5503}" destId="{B9D5457D-1F07-44C6-A59D-62DF1F9BE7D0}" srcOrd="0" destOrd="0" presId="urn:microsoft.com/office/officeart/2018/2/layout/IconVerticalSolidList"/>
    <dgm:cxn modelId="{F60F3045-FD88-4CBC-A574-C62D20774947}" type="presParOf" srcId="{A2A6CD3E-CCBA-4837-B439-631FEB2E5503}" destId="{827113A5-35F2-42D7-B2D1-A8C682AC31FF}" srcOrd="1" destOrd="0" presId="urn:microsoft.com/office/officeart/2018/2/layout/IconVerticalSolidList"/>
    <dgm:cxn modelId="{84D0B7FE-B5C8-4A63-B92E-1ABC67A5657F}" type="presParOf" srcId="{A2A6CD3E-CCBA-4837-B439-631FEB2E5503}" destId="{A2C6953B-4628-43B7-96A6-59BBB7CFE92C}" srcOrd="2" destOrd="0" presId="urn:microsoft.com/office/officeart/2018/2/layout/IconVerticalSolidList"/>
    <dgm:cxn modelId="{8D45765D-F342-4334-BC15-55ACEF4A8640}" type="presParOf" srcId="{A2A6CD3E-CCBA-4837-B439-631FEB2E5503}" destId="{9B692881-30EB-4917-B985-AEB27DB52C11}" srcOrd="3" destOrd="0" presId="urn:microsoft.com/office/officeart/2018/2/layout/IconVerticalSolidList"/>
    <dgm:cxn modelId="{75C2C364-AC52-4322-BFC9-A3FB9325C434}" type="presParOf" srcId="{6986181B-C24B-48C6-885B-121D25E40A2C}" destId="{F538C316-AB4D-4CC2-8792-8A310D6C4A9F}" srcOrd="9" destOrd="0" presId="urn:microsoft.com/office/officeart/2018/2/layout/IconVerticalSolidList"/>
    <dgm:cxn modelId="{973B4BED-C373-44B1-A482-1925F0DA674C}" type="presParOf" srcId="{6986181B-C24B-48C6-885B-121D25E40A2C}" destId="{9570F695-1C16-4E8F-A924-B3046B7D9EDF}" srcOrd="10" destOrd="0" presId="urn:microsoft.com/office/officeart/2018/2/layout/IconVerticalSolidList"/>
    <dgm:cxn modelId="{E8BEA37F-4EC6-4848-A6CA-B3F73270A6BA}" type="presParOf" srcId="{9570F695-1C16-4E8F-A924-B3046B7D9EDF}" destId="{ECAD3C3F-1999-4239-86F6-E67052F7804A}" srcOrd="0" destOrd="0" presId="urn:microsoft.com/office/officeart/2018/2/layout/IconVerticalSolidList"/>
    <dgm:cxn modelId="{5410803D-2263-4E7D-AD0D-998632B2B9D1}" type="presParOf" srcId="{9570F695-1C16-4E8F-A924-B3046B7D9EDF}" destId="{62847620-FDA2-43C4-A4D2-EE15896C5109}" srcOrd="1" destOrd="0" presId="urn:microsoft.com/office/officeart/2018/2/layout/IconVerticalSolidList"/>
    <dgm:cxn modelId="{F02FBF45-E32C-48B6-806E-FA6D4C9E26AF}" type="presParOf" srcId="{9570F695-1C16-4E8F-A924-B3046B7D9EDF}" destId="{6245A354-A3AF-4D32-8709-EDFA65623781}" srcOrd="2" destOrd="0" presId="urn:microsoft.com/office/officeart/2018/2/layout/IconVerticalSolidList"/>
    <dgm:cxn modelId="{3DC9B4DB-E0F2-4B35-BBAF-7DD8E085A27A}" type="presParOf" srcId="{9570F695-1C16-4E8F-A924-B3046B7D9EDF}" destId="{DC3FF27F-64D5-426E-8D0E-8E177660BBF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07800-00B8-4614-B4D1-1D44D78CAC89}">
      <dsp:nvSpPr>
        <dsp:cNvPr id="0" name=""/>
        <dsp:cNvSpPr/>
      </dsp:nvSpPr>
      <dsp:spPr>
        <a:xfrm>
          <a:off x="0" y="1074"/>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3F93B-24F6-4178-83BB-663855B4C008}">
      <dsp:nvSpPr>
        <dsp:cNvPr id="0" name=""/>
        <dsp:cNvSpPr/>
      </dsp:nvSpPr>
      <dsp:spPr>
        <a:xfrm>
          <a:off x="138468" y="104067"/>
          <a:ext cx="251761" cy="25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B0B40-E0CF-459D-954D-BD37947C3B01}">
      <dsp:nvSpPr>
        <dsp:cNvPr id="0" name=""/>
        <dsp:cNvSpPr/>
      </dsp:nvSpPr>
      <dsp:spPr>
        <a:xfrm>
          <a:off x="528699" y="1074"/>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528699" y="1074"/>
        <a:ext cx="4638386" cy="457748"/>
      </dsp:txXfrm>
    </dsp:sp>
    <dsp:sp modelId="{5A0EEF2D-5B5B-4A0E-8B11-BFCD852D9435}">
      <dsp:nvSpPr>
        <dsp:cNvPr id="0" name=""/>
        <dsp:cNvSpPr/>
      </dsp:nvSpPr>
      <dsp:spPr>
        <a:xfrm>
          <a:off x="0" y="573259"/>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C8DC6-0599-4CB1-B9DC-CDD913D028FD}">
      <dsp:nvSpPr>
        <dsp:cNvPr id="0" name=""/>
        <dsp:cNvSpPr/>
      </dsp:nvSpPr>
      <dsp:spPr>
        <a:xfrm>
          <a:off x="138468" y="676253"/>
          <a:ext cx="251761" cy="25176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F4815-6300-4BFF-A863-5684286C6886}">
      <dsp:nvSpPr>
        <dsp:cNvPr id="0" name=""/>
        <dsp:cNvSpPr/>
      </dsp:nvSpPr>
      <dsp:spPr>
        <a:xfrm>
          <a:off x="528699" y="573259"/>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dirty="0"/>
            <a:t>Introduction</a:t>
          </a:r>
        </a:p>
      </dsp:txBody>
      <dsp:txXfrm>
        <a:off x="528699" y="573259"/>
        <a:ext cx="4638386" cy="457748"/>
      </dsp:txXfrm>
    </dsp:sp>
    <dsp:sp modelId="{17A7ACCB-240F-46EE-9633-C1E913093A17}">
      <dsp:nvSpPr>
        <dsp:cNvPr id="0" name=""/>
        <dsp:cNvSpPr/>
      </dsp:nvSpPr>
      <dsp:spPr>
        <a:xfrm>
          <a:off x="0" y="114544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C93D6-17CC-4FD9-8CE6-BDCF81409435}">
      <dsp:nvSpPr>
        <dsp:cNvPr id="0" name=""/>
        <dsp:cNvSpPr/>
      </dsp:nvSpPr>
      <dsp:spPr>
        <a:xfrm>
          <a:off x="138468" y="1248438"/>
          <a:ext cx="251761" cy="251761"/>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A4C60-0A3F-46BD-B3DA-7CDE27199B99}">
      <dsp:nvSpPr>
        <dsp:cNvPr id="0" name=""/>
        <dsp:cNvSpPr/>
      </dsp:nvSpPr>
      <dsp:spPr>
        <a:xfrm>
          <a:off x="528699" y="114544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528699" y="1145445"/>
        <a:ext cx="4638386" cy="457748"/>
      </dsp:txXfrm>
    </dsp:sp>
    <dsp:sp modelId="{84860477-C8EB-45E5-92A4-0005F5A65592}">
      <dsp:nvSpPr>
        <dsp:cNvPr id="0" name=""/>
        <dsp:cNvSpPr/>
      </dsp:nvSpPr>
      <dsp:spPr>
        <a:xfrm>
          <a:off x="0" y="1717630"/>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5B63FA-EDDD-43AE-A5AC-34444402B190}">
      <dsp:nvSpPr>
        <dsp:cNvPr id="0" name=""/>
        <dsp:cNvSpPr/>
      </dsp:nvSpPr>
      <dsp:spPr>
        <a:xfrm>
          <a:off x="138468" y="1820623"/>
          <a:ext cx="251761" cy="251761"/>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64AC8-C760-4931-A57C-D71A027BDAE1}">
      <dsp:nvSpPr>
        <dsp:cNvPr id="0" name=""/>
        <dsp:cNvSpPr/>
      </dsp:nvSpPr>
      <dsp:spPr>
        <a:xfrm>
          <a:off x="528699" y="1717630"/>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528699" y="1717630"/>
        <a:ext cx="4638386" cy="457748"/>
      </dsp:txXfrm>
    </dsp:sp>
    <dsp:sp modelId="{B9D5457D-1F07-44C6-A59D-62DF1F9BE7D0}">
      <dsp:nvSpPr>
        <dsp:cNvPr id="0" name=""/>
        <dsp:cNvSpPr/>
      </dsp:nvSpPr>
      <dsp:spPr>
        <a:xfrm>
          <a:off x="0" y="228981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113A5-35F2-42D7-B2D1-A8C682AC31FF}">
      <dsp:nvSpPr>
        <dsp:cNvPr id="0" name=""/>
        <dsp:cNvSpPr/>
      </dsp:nvSpPr>
      <dsp:spPr>
        <a:xfrm>
          <a:off x="138468" y="2392809"/>
          <a:ext cx="251761" cy="251761"/>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692881-30EB-4917-B985-AEB27DB52C11}">
      <dsp:nvSpPr>
        <dsp:cNvPr id="0" name=""/>
        <dsp:cNvSpPr/>
      </dsp:nvSpPr>
      <dsp:spPr>
        <a:xfrm>
          <a:off x="528699" y="228981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528699" y="2289815"/>
        <a:ext cx="4638386" cy="457748"/>
      </dsp:txXfrm>
    </dsp:sp>
    <dsp:sp modelId="{ECAD3C3F-1999-4239-86F6-E67052F7804A}">
      <dsp:nvSpPr>
        <dsp:cNvPr id="0" name=""/>
        <dsp:cNvSpPr/>
      </dsp:nvSpPr>
      <dsp:spPr>
        <a:xfrm>
          <a:off x="0" y="2862001"/>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47620-FDA2-43C4-A4D2-EE15896C5109}">
      <dsp:nvSpPr>
        <dsp:cNvPr id="0" name=""/>
        <dsp:cNvSpPr/>
      </dsp:nvSpPr>
      <dsp:spPr>
        <a:xfrm>
          <a:off x="138468" y="2964994"/>
          <a:ext cx="251761" cy="251761"/>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3FF27F-64D5-426E-8D0E-8E177660BBF6}">
      <dsp:nvSpPr>
        <dsp:cNvPr id="0" name=""/>
        <dsp:cNvSpPr/>
      </dsp:nvSpPr>
      <dsp:spPr>
        <a:xfrm>
          <a:off x="528699" y="2862001"/>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528699" y="2862001"/>
        <a:ext cx="4638386" cy="4577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9999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2821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3426526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JaimeSolisS/IBM-Applied-Data-Science-Capstone/blob/main/03-Exploratory_Analysis/01-eda-sql_sqllite.ipynb" TargetMode="External"/><Relationship Id="rId13" Type="http://schemas.openxmlformats.org/officeDocument/2006/relationships/hyperlink" Target="storyset.com" TargetMode="External"/><Relationship Id="rId3" Type="http://schemas.openxmlformats.org/officeDocument/2006/relationships/image" Target="../media/image16.png"/><Relationship Id="rId7" Type="http://schemas.openxmlformats.org/officeDocument/2006/relationships/hyperlink" Target="https://github.com/JaimeSolisS/IBM-Applied-Data-Science-Capstone/blob/main/02-Data_Wrangling/01-spacex-Data%20wrangling.ipynb" TargetMode="External"/><Relationship Id="rId12" Type="http://schemas.openxmlformats.org/officeDocument/2006/relationships/hyperlink" Target="https://github.com/JaimeSolisS/IBM-Applied-Data-Science-Capstone/blob/main/05-Predictive_Analysis_Classification/01-spacex_machine%20_learning_predic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JaimeSolisS/IBM-Applied-Data-Science-Capstone/blob/main/01-Collecting_the_Data/02-webscraping.ipynb" TargetMode="External"/><Relationship Id="rId11" Type="http://schemas.openxmlformats.org/officeDocument/2006/relationships/hyperlink" Target="https://github.com/JaimeSolisS/IBM-Applied-Data-Science-Capstone/blob/main/04-Interactive_Visual_Analytics_and_Dashboard/02-spacex_dash_app.py" TargetMode="External"/><Relationship Id="rId5" Type="http://schemas.openxmlformats.org/officeDocument/2006/relationships/hyperlink" Target="https://github.com/JaimeSolisS/IBM-Applied-Data-Science-Capstone/blob/main/01-Collecting_the_Data/01-spacex-data-collection-api.ipynb" TargetMode="External"/><Relationship Id="rId10" Type="http://schemas.openxmlformats.org/officeDocument/2006/relationships/hyperlink" Target="https://github.com/JaimeSolisS/IBM-Applied-Data-Science-Capstone/blob/main/04-Interactive_Visual_Analytics_and_Dashboard/01-launch_visual_analytics_folium.ipynb" TargetMode="External"/><Relationship Id="rId4" Type="http://schemas.openxmlformats.org/officeDocument/2006/relationships/hyperlink" Target="https://github.com/JaimeSolisS/IBM-Applied-Data-Science-Capstone" TargetMode="External"/><Relationship Id="rId9" Type="http://schemas.openxmlformats.org/officeDocument/2006/relationships/hyperlink" Target="https://github.com/JaimeSolisS/IBM-Applied-Data-Science-Capstone/blob/main/03-Exploratory_Analysis/02-eda-dataviz.ipynb" TargetMode="External"/><Relationship Id="rId14" Type="http://schemas.openxmlformats.org/officeDocument/2006/relationships/hyperlink" Target="slidesgo.co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learn/applied-data-science-capstone" TargetMode="External"/><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www.coursera.org/professional-certificates/ibm-data-scien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Jaime Solis</a:t>
            </a:r>
          </a:p>
          <a:p>
            <a:r>
              <a:rPr lang="en-US" dirty="0">
                <a:solidFill>
                  <a:schemeClr val="bg2"/>
                </a:solidFill>
                <a:latin typeface="Abadi" panose="020B0604020104020204" pitchFamily="34" charset="0"/>
                <a:ea typeface="SF Pro" pitchFamily="2" charset="0"/>
                <a:cs typeface="SF Pro" pitchFamily="2" charset="0"/>
              </a:rPr>
              <a:t>June 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a:t>
            </a:r>
          </a:p>
        </p:txBody>
      </p:sp>
      <p:pic>
        <p:nvPicPr>
          <p:cNvPr id="6" name="Picture 5" descr="Graphical user interface&#10;&#10;Description automatically generated">
            <a:extLst>
              <a:ext uri="{FF2B5EF4-FFF2-40B4-BE49-F238E27FC236}">
                <a16:creationId xmlns:a16="http://schemas.microsoft.com/office/drawing/2014/main" id="{8AF0E18E-826D-ED40-5649-9AC7F7288FF2}"/>
              </a:ext>
            </a:extLst>
          </p:cNvPr>
          <p:cNvPicPr>
            <a:picLocks noChangeAspect="1"/>
          </p:cNvPicPr>
          <p:nvPr/>
        </p:nvPicPr>
        <p:blipFill>
          <a:blip r:embed="rId2"/>
          <a:stretch>
            <a:fillRect/>
          </a:stretch>
        </p:blipFill>
        <p:spPr>
          <a:xfrm>
            <a:off x="6496050" y="1087699"/>
            <a:ext cx="5391150" cy="5391150"/>
          </a:xfrm>
          <a:prstGeom prst="rect">
            <a:avLst/>
          </a:prstGeom>
        </p:spPr>
      </p:pic>
      <p:grpSp>
        <p:nvGrpSpPr>
          <p:cNvPr id="12" name="Group 11">
            <a:extLst>
              <a:ext uri="{FF2B5EF4-FFF2-40B4-BE49-F238E27FC236}">
                <a16:creationId xmlns:a16="http://schemas.microsoft.com/office/drawing/2014/main" id="{DDCFF259-0184-90D9-24DB-19288AF797CE}"/>
              </a:ext>
            </a:extLst>
          </p:cNvPr>
          <p:cNvGrpSpPr/>
          <p:nvPr/>
        </p:nvGrpSpPr>
        <p:grpSpPr>
          <a:xfrm>
            <a:off x="798591" y="1719796"/>
            <a:ext cx="1127695" cy="1201702"/>
            <a:chOff x="1030930" y="2070560"/>
            <a:chExt cx="1127695" cy="1201702"/>
          </a:xfrm>
        </p:grpSpPr>
        <p:sp>
          <p:nvSpPr>
            <p:cNvPr id="11" name="Rectangle 10">
              <a:extLst>
                <a:ext uri="{FF2B5EF4-FFF2-40B4-BE49-F238E27FC236}">
                  <a16:creationId xmlns:a16="http://schemas.microsoft.com/office/drawing/2014/main" id="{5C9BAA7F-A6C7-DE32-E10B-800B048BD875}"/>
                </a:ext>
              </a:extLst>
            </p:cNvPr>
            <p:cNvSpPr/>
            <p:nvPr/>
          </p:nvSpPr>
          <p:spPr>
            <a:xfrm>
              <a:off x="1030930" y="2070560"/>
              <a:ext cx="1127695" cy="1201702"/>
            </a:xfrm>
            <a:prstGeom prst="rect">
              <a:avLst/>
            </a:prstGeom>
            <a:solidFill>
              <a:srgbClr val="2632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oogle Shape;13491;p64">
              <a:extLst>
                <a:ext uri="{FF2B5EF4-FFF2-40B4-BE49-F238E27FC236}">
                  <a16:creationId xmlns:a16="http://schemas.microsoft.com/office/drawing/2014/main" id="{FAE17E3A-1DAB-F6C6-A55C-E61A84FE5C02}"/>
                </a:ext>
              </a:extLst>
            </p:cNvPr>
            <p:cNvGrpSpPr>
              <a:grpSpLocks noChangeAspect="1"/>
            </p:cNvGrpSpPr>
            <p:nvPr/>
          </p:nvGrpSpPr>
          <p:grpSpPr>
            <a:xfrm>
              <a:off x="1060193" y="2160399"/>
              <a:ext cx="1098432" cy="1022023"/>
              <a:chOff x="6099375" y="2456075"/>
              <a:chExt cx="337684" cy="314194"/>
            </a:xfrm>
            <a:solidFill>
              <a:schemeClr val="bg1">
                <a:lumMod val="95000"/>
              </a:schemeClr>
            </a:solidFill>
          </p:grpSpPr>
          <p:sp>
            <p:nvSpPr>
              <p:cNvPr id="9" name="Google Shape;13492;p64">
                <a:extLst>
                  <a:ext uri="{FF2B5EF4-FFF2-40B4-BE49-F238E27FC236}">
                    <a16:creationId xmlns:a16="http://schemas.microsoft.com/office/drawing/2014/main" id="{135076F5-4D6B-2C9F-AFB3-892C84AA836A}"/>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93;p64">
                <a:extLst>
                  <a:ext uri="{FF2B5EF4-FFF2-40B4-BE49-F238E27FC236}">
                    <a16:creationId xmlns:a16="http://schemas.microsoft.com/office/drawing/2014/main" id="{2D8E426D-5BB8-54E8-43CD-09178DCE1BD7}"/>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TextBox 12">
            <a:extLst>
              <a:ext uri="{FF2B5EF4-FFF2-40B4-BE49-F238E27FC236}">
                <a16:creationId xmlns:a16="http://schemas.microsoft.com/office/drawing/2014/main" id="{08FF6DFB-A05C-F96C-609B-32EB0116776A}"/>
              </a:ext>
            </a:extLst>
          </p:cNvPr>
          <p:cNvSpPr txBox="1"/>
          <p:nvPr/>
        </p:nvSpPr>
        <p:spPr>
          <a:xfrm>
            <a:off x="2045013" y="1210634"/>
            <a:ext cx="4803462" cy="2462213"/>
          </a:xfrm>
          <a:prstGeom prst="rect">
            <a:avLst/>
          </a:prstGeom>
          <a:noFill/>
        </p:spPr>
        <p:txBody>
          <a:bodyPr wrap="square" rtlCol="0">
            <a:spAutoFit/>
          </a:bodyPr>
          <a:lstStyle/>
          <a:p>
            <a:r>
              <a:rPr lang="en-US" sz="2800" dirty="0">
                <a:solidFill>
                  <a:srgbClr val="0B49CB"/>
                </a:solidFill>
                <a:latin typeface="Abadi"/>
              </a:rPr>
              <a:t>a) with SQL</a:t>
            </a:r>
          </a:p>
          <a:p>
            <a:r>
              <a:rPr lang="en-US" dirty="0">
                <a:latin typeface="Abadi"/>
              </a:rPr>
              <a:t>Ran SQL queries to display information about</a:t>
            </a:r>
          </a:p>
          <a:p>
            <a:pPr marL="571500" indent="-571500">
              <a:buFont typeface="Arial" panose="020B0604020202020204" pitchFamily="34" charset="0"/>
              <a:buChar char="•"/>
            </a:pPr>
            <a:r>
              <a:rPr lang="en-US" sz="1800" dirty="0"/>
              <a:t>Launch sites</a:t>
            </a:r>
          </a:p>
          <a:p>
            <a:pPr marL="571500" indent="-571500">
              <a:buFont typeface="Arial" panose="020B0604020202020204" pitchFamily="34" charset="0"/>
              <a:buChar char="•"/>
            </a:pPr>
            <a:r>
              <a:rPr lang="en-US" sz="1800" dirty="0"/>
              <a:t>Payload masses</a:t>
            </a:r>
          </a:p>
          <a:p>
            <a:pPr marL="571500" indent="-571500">
              <a:buFont typeface="Arial" panose="020B0604020202020204" pitchFamily="34" charset="0"/>
              <a:buChar char="•"/>
            </a:pPr>
            <a:r>
              <a:rPr lang="en-US" sz="1800" dirty="0"/>
              <a:t>Booster versions</a:t>
            </a:r>
          </a:p>
          <a:p>
            <a:pPr marL="571500" indent="-571500">
              <a:buFont typeface="Arial" panose="020B0604020202020204" pitchFamily="34" charset="0"/>
              <a:buChar char="•"/>
            </a:pPr>
            <a:r>
              <a:rPr lang="en-US" sz="1800" dirty="0"/>
              <a:t>Mission outcomes</a:t>
            </a:r>
          </a:p>
          <a:p>
            <a:pPr marL="571500" indent="-571500">
              <a:buFont typeface="Arial" panose="020B0604020202020204" pitchFamily="34" charset="0"/>
              <a:buChar char="•"/>
            </a:pPr>
            <a:r>
              <a:rPr lang="en-US" sz="1800" dirty="0"/>
              <a:t>Booster landings</a:t>
            </a:r>
          </a:p>
          <a:p>
            <a:endParaRPr lang="en-US" dirty="0"/>
          </a:p>
        </p:txBody>
      </p:sp>
      <p:grpSp>
        <p:nvGrpSpPr>
          <p:cNvPr id="41" name="Group 40">
            <a:extLst>
              <a:ext uri="{FF2B5EF4-FFF2-40B4-BE49-F238E27FC236}">
                <a16:creationId xmlns:a16="http://schemas.microsoft.com/office/drawing/2014/main" id="{144F7FB9-D850-BE57-932B-FAE76FC029DF}"/>
              </a:ext>
            </a:extLst>
          </p:cNvPr>
          <p:cNvGrpSpPr/>
          <p:nvPr/>
        </p:nvGrpSpPr>
        <p:grpSpPr>
          <a:xfrm>
            <a:off x="749666" y="4277190"/>
            <a:ext cx="1127695" cy="1201702"/>
            <a:chOff x="799274" y="4333396"/>
            <a:chExt cx="1127695" cy="1201702"/>
          </a:xfrm>
        </p:grpSpPr>
        <p:sp>
          <p:nvSpPr>
            <p:cNvPr id="15" name="Rectangle 14">
              <a:extLst>
                <a:ext uri="{FF2B5EF4-FFF2-40B4-BE49-F238E27FC236}">
                  <a16:creationId xmlns:a16="http://schemas.microsoft.com/office/drawing/2014/main" id="{B7402E0E-7818-FA05-9081-2C7C7D97FA16}"/>
                </a:ext>
              </a:extLst>
            </p:cNvPr>
            <p:cNvSpPr/>
            <p:nvPr/>
          </p:nvSpPr>
          <p:spPr>
            <a:xfrm>
              <a:off x="799274" y="4333396"/>
              <a:ext cx="1127695" cy="1201702"/>
            </a:xfrm>
            <a:prstGeom prst="rect">
              <a:avLst/>
            </a:prstGeom>
            <a:solidFill>
              <a:srgbClr val="2632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oogle Shape;13577;p64">
              <a:extLst>
                <a:ext uri="{FF2B5EF4-FFF2-40B4-BE49-F238E27FC236}">
                  <a16:creationId xmlns:a16="http://schemas.microsoft.com/office/drawing/2014/main" id="{6C4C6529-AEB6-9284-3905-F67B29692AF7}"/>
                </a:ext>
              </a:extLst>
            </p:cNvPr>
            <p:cNvGrpSpPr>
              <a:grpSpLocks noChangeAspect="1"/>
            </p:cNvGrpSpPr>
            <p:nvPr/>
          </p:nvGrpSpPr>
          <p:grpSpPr>
            <a:xfrm>
              <a:off x="799386" y="4569124"/>
              <a:ext cx="996372" cy="778631"/>
              <a:chOff x="5626763" y="2013829"/>
              <a:chExt cx="351722" cy="274788"/>
            </a:xfrm>
            <a:solidFill>
              <a:schemeClr val="bg1"/>
            </a:solidFill>
          </p:grpSpPr>
          <p:sp>
            <p:nvSpPr>
              <p:cNvPr id="31" name="Google Shape;13578;p64">
                <a:extLst>
                  <a:ext uri="{FF2B5EF4-FFF2-40B4-BE49-F238E27FC236}">
                    <a16:creationId xmlns:a16="http://schemas.microsoft.com/office/drawing/2014/main" id="{04FB959B-4531-935A-7581-2BE67CD8BE47}"/>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579;p64">
                <a:extLst>
                  <a:ext uri="{FF2B5EF4-FFF2-40B4-BE49-F238E27FC236}">
                    <a16:creationId xmlns:a16="http://schemas.microsoft.com/office/drawing/2014/main" id="{5684BD13-4A38-0312-DA87-6931011BEE4C}"/>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580;p64">
                <a:extLst>
                  <a:ext uri="{FF2B5EF4-FFF2-40B4-BE49-F238E27FC236}">
                    <a16:creationId xmlns:a16="http://schemas.microsoft.com/office/drawing/2014/main" id="{C85E8BDB-AED9-C0EB-0BBD-1D7A6CED09AF}"/>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581;p64">
                <a:extLst>
                  <a:ext uri="{FF2B5EF4-FFF2-40B4-BE49-F238E27FC236}">
                    <a16:creationId xmlns:a16="http://schemas.microsoft.com/office/drawing/2014/main" id="{52C7118E-B966-FB53-997E-64C7D3C5EFEA}"/>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582;p64">
                <a:extLst>
                  <a:ext uri="{FF2B5EF4-FFF2-40B4-BE49-F238E27FC236}">
                    <a16:creationId xmlns:a16="http://schemas.microsoft.com/office/drawing/2014/main" id="{110D43BF-AAE6-5C2B-A226-B39E9376D8FC}"/>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83;p64">
                <a:extLst>
                  <a:ext uri="{FF2B5EF4-FFF2-40B4-BE49-F238E27FC236}">
                    <a16:creationId xmlns:a16="http://schemas.microsoft.com/office/drawing/2014/main" id="{A4054117-8DA6-FEA8-031E-F38A28442E28}"/>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84;p64">
                <a:extLst>
                  <a:ext uri="{FF2B5EF4-FFF2-40B4-BE49-F238E27FC236}">
                    <a16:creationId xmlns:a16="http://schemas.microsoft.com/office/drawing/2014/main" id="{719B4A01-5672-1825-BBDD-AFD3CC327C38}"/>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585;p64">
                <a:extLst>
                  <a:ext uri="{FF2B5EF4-FFF2-40B4-BE49-F238E27FC236}">
                    <a16:creationId xmlns:a16="http://schemas.microsoft.com/office/drawing/2014/main" id="{504B507D-BDD0-1E7C-1725-CC6A20CA7397}"/>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586;p64">
                <a:extLst>
                  <a:ext uri="{FF2B5EF4-FFF2-40B4-BE49-F238E27FC236}">
                    <a16:creationId xmlns:a16="http://schemas.microsoft.com/office/drawing/2014/main" id="{9A96CE5A-1467-F053-0AD0-6E2949E159CB}"/>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87;p64">
                <a:extLst>
                  <a:ext uri="{FF2B5EF4-FFF2-40B4-BE49-F238E27FC236}">
                    <a16:creationId xmlns:a16="http://schemas.microsoft.com/office/drawing/2014/main" id="{2F854859-0C49-705E-C43D-003EDC21738F}"/>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TextBox 41">
            <a:extLst>
              <a:ext uri="{FF2B5EF4-FFF2-40B4-BE49-F238E27FC236}">
                <a16:creationId xmlns:a16="http://schemas.microsoft.com/office/drawing/2014/main" id="{B0724AAB-BBAB-91B5-5147-FB33E4F63509}"/>
              </a:ext>
            </a:extLst>
          </p:cNvPr>
          <p:cNvSpPr txBox="1"/>
          <p:nvPr/>
        </p:nvSpPr>
        <p:spPr>
          <a:xfrm>
            <a:off x="1877361" y="3469286"/>
            <a:ext cx="4803462" cy="2739211"/>
          </a:xfrm>
          <a:prstGeom prst="rect">
            <a:avLst/>
          </a:prstGeom>
          <a:noFill/>
        </p:spPr>
        <p:txBody>
          <a:bodyPr wrap="square" rtlCol="0">
            <a:spAutoFit/>
          </a:bodyPr>
          <a:lstStyle/>
          <a:p>
            <a:r>
              <a:rPr lang="en-US" sz="2800" dirty="0">
                <a:solidFill>
                  <a:srgbClr val="0B49CB"/>
                </a:solidFill>
                <a:latin typeface="Abadi"/>
              </a:rPr>
              <a:t>b) with visualization</a:t>
            </a:r>
          </a:p>
          <a:p>
            <a:r>
              <a:rPr lang="en-US" dirty="0">
                <a:latin typeface="Abadi"/>
              </a:rPr>
              <a:t>Used Matplotlib and Seaborn libraries to plot</a:t>
            </a:r>
          </a:p>
          <a:p>
            <a:pPr marL="571500" indent="-571500">
              <a:buFont typeface="Arial" panose="020B0604020202020204" pitchFamily="34" charset="0"/>
              <a:buChar char="•"/>
            </a:pPr>
            <a:r>
              <a:rPr lang="en-US" dirty="0"/>
              <a:t>Flight Number x Payload Mass</a:t>
            </a:r>
          </a:p>
          <a:p>
            <a:pPr marL="571500" indent="-571500">
              <a:buFont typeface="Arial" panose="020B0604020202020204" pitchFamily="34" charset="0"/>
              <a:buChar char="•"/>
            </a:pPr>
            <a:r>
              <a:rPr lang="en-US" dirty="0"/>
              <a:t>Flight Number x </a:t>
            </a:r>
            <a:r>
              <a:rPr lang="en-US" dirty="0" err="1"/>
              <a:t>LaunchSite</a:t>
            </a:r>
            <a:endParaRPr lang="en-US" dirty="0"/>
          </a:p>
          <a:p>
            <a:pPr marL="571500" indent="-571500">
              <a:buFont typeface="Arial" panose="020B0604020202020204" pitchFamily="34" charset="0"/>
              <a:buChar char="•"/>
            </a:pPr>
            <a:r>
              <a:rPr lang="en-US" dirty="0"/>
              <a:t>Payload x </a:t>
            </a:r>
            <a:r>
              <a:rPr lang="en-US" dirty="0" err="1"/>
              <a:t>LaunchSite</a:t>
            </a:r>
            <a:endParaRPr lang="en-US" dirty="0"/>
          </a:p>
          <a:p>
            <a:pPr marL="571500" indent="-571500">
              <a:buFont typeface="Arial" panose="020B0604020202020204" pitchFamily="34" charset="0"/>
              <a:buChar char="•"/>
            </a:pPr>
            <a:r>
              <a:rPr lang="en-US" dirty="0"/>
              <a:t>Orbit type x Success rate</a:t>
            </a:r>
          </a:p>
          <a:p>
            <a:pPr marL="571500" indent="-571500">
              <a:buFont typeface="Arial" panose="020B0604020202020204" pitchFamily="34" charset="0"/>
              <a:buChar char="•"/>
            </a:pPr>
            <a:r>
              <a:rPr lang="en-US" dirty="0"/>
              <a:t>Flight Number x Orbit type</a:t>
            </a:r>
          </a:p>
          <a:p>
            <a:pPr marL="571500" indent="-571500">
              <a:buFont typeface="Arial" panose="020B0604020202020204" pitchFamily="34" charset="0"/>
              <a:buChar char="•"/>
            </a:pPr>
            <a:r>
              <a:rPr lang="en-US" dirty="0"/>
              <a:t>Payload x Orbit type</a:t>
            </a:r>
          </a:p>
          <a:p>
            <a:pPr marL="571500" indent="-571500">
              <a:buFont typeface="Arial" panose="020B0604020202020204" pitchFamily="34" charset="0"/>
              <a:buChar char="•"/>
            </a:pPr>
            <a:r>
              <a:rPr lang="en-US" dirty="0"/>
              <a:t>Year x Success rate</a:t>
            </a:r>
          </a:p>
        </p:txBody>
      </p:sp>
      <p:pic>
        <p:nvPicPr>
          <p:cNvPr id="43" name="Picture 42" descr="Course | CO0201EN | Skills Network Author">
            <a:extLst>
              <a:ext uri="{FF2B5EF4-FFF2-40B4-BE49-F238E27FC236}">
                <a16:creationId xmlns:a16="http://schemas.microsoft.com/office/drawing/2014/main" id="{BD57A913-175E-5727-8952-A2A4C6F4C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Visualization</a:t>
            </a:r>
            <a:endParaRPr lang="en-US" dirty="0">
              <a:solidFill>
                <a:srgbClr val="0B49CB"/>
              </a:solidFill>
            </a:endParaRPr>
          </a:p>
        </p:txBody>
      </p:sp>
      <p:pic>
        <p:nvPicPr>
          <p:cNvPr id="6" name="Picture 5" descr="A picture containing graphical user interface&#10;&#10;Description automatically generated">
            <a:extLst>
              <a:ext uri="{FF2B5EF4-FFF2-40B4-BE49-F238E27FC236}">
                <a16:creationId xmlns:a16="http://schemas.microsoft.com/office/drawing/2014/main" id="{8666C65B-D698-AD4A-2FEA-03CA1A146A2C}"/>
              </a:ext>
            </a:extLst>
          </p:cNvPr>
          <p:cNvPicPr>
            <a:picLocks noChangeAspect="1"/>
          </p:cNvPicPr>
          <p:nvPr/>
        </p:nvPicPr>
        <p:blipFill>
          <a:blip r:embed="rId2"/>
          <a:stretch>
            <a:fillRect/>
          </a:stretch>
        </p:blipFill>
        <p:spPr>
          <a:xfrm>
            <a:off x="6810375" y="496057"/>
            <a:ext cx="5000625" cy="5000625"/>
          </a:xfrm>
          <a:prstGeom prst="rect">
            <a:avLst/>
          </a:prstGeom>
        </p:spPr>
      </p:pic>
      <p:sp>
        <p:nvSpPr>
          <p:cNvPr id="7" name="TextBox 6">
            <a:extLst>
              <a:ext uri="{FF2B5EF4-FFF2-40B4-BE49-F238E27FC236}">
                <a16:creationId xmlns:a16="http://schemas.microsoft.com/office/drawing/2014/main" id="{A6824CCD-CFB6-5BCE-46D1-E805AB44F25A}"/>
              </a:ext>
            </a:extLst>
          </p:cNvPr>
          <p:cNvSpPr txBox="1"/>
          <p:nvPr/>
        </p:nvSpPr>
        <p:spPr>
          <a:xfrm>
            <a:off x="703336" y="1183018"/>
            <a:ext cx="7507214" cy="1908215"/>
          </a:xfrm>
          <a:prstGeom prst="rect">
            <a:avLst/>
          </a:prstGeom>
          <a:noFill/>
        </p:spPr>
        <p:txBody>
          <a:bodyPr wrap="square" rtlCol="0">
            <a:spAutoFit/>
          </a:bodyPr>
          <a:lstStyle/>
          <a:p>
            <a:r>
              <a:rPr lang="en-US" sz="2800" dirty="0">
                <a:solidFill>
                  <a:srgbClr val="0B49CB"/>
                </a:solidFill>
                <a:latin typeface="Abadi"/>
              </a:rPr>
              <a:t>Launch Sites Location Analysis</a:t>
            </a:r>
          </a:p>
          <a:p>
            <a:pPr marL="285750" indent="-285750">
              <a:buFont typeface="Arial" panose="020B0604020202020204" pitchFamily="34" charset="0"/>
              <a:buChar char="•"/>
            </a:pPr>
            <a:r>
              <a:rPr lang="en-US" dirty="0"/>
              <a:t>Used Folium, an interactive mapping library for Python</a:t>
            </a:r>
          </a:p>
          <a:p>
            <a:pPr marL="285750" indent="-285750">
              <a:buFont typeface="Arial" panose="020B0604020202020204" pitchFamily="34" charset="0"/>
              <a:buChar char="•"/>
            </a:pPr>
            <a:r>
              <a:rPr lang="en-US" dirty="0"/>
              <a:t>Marked all launch sites on map</a:t>
            </a:r>
          </a:p>
          <a:p>
            <a:pPr marL="285750" indent="-285750">
              <a:buFont typeface="Arial" panose="020B0604020202020204" pitchFamily="34" charset="0"/>
              <a:buChar char="•"/>
            </a:pPr>
            <a:r>
              <a:rPr lang="en-US" dirty="0"/>
              <a:t>Marked the successful/failed launches for each site</a:t>
            </a:r>
          </a:p>
          <a:p>
            <a:pPr marL="285750" indent="-285750">
              <a:buFont typeface="Arial" panose="020B0604020202020204" pitchFamily="34" charset="0"/>
              <a:buChar char="•"/>
            </a:pPr>
            <a:r>
              <a:rPr lang="en-US" dirty="0"/>
              <a:t>Calculated distances between a launch site and its proximities </a:t>
            </a:r>
          </a:p>
          <a:p>
            <a:endParaRPr lang="en-US" dirty="0"/>
          </a:p>
        </p:txBody>
      </p:sp>
      <p:sp>
        <p:nvSpPr>
          <p:cNvPr id="8" name="TextBox 7">
            <a:extLst>
              <a:ext uri="{FF2B5EF4-FFF2-40B4-BE49-F238E27FC236}">
                <a16:creationId xmlns:a16="http://schemas.microsoft.com/office/drawing/2014/main" id="{B1D4C114-80D8-790F-FEA2-BA51ABFC2799}"/>
              </a:ext>
            </a:extLst>
          </p:cNvPr>
          <p:cNvSpPr txBox="1"/>
          <p:nvPr/>
        </p:nvSpPr>
        <p:spPr>
          <a:xfrm>
            <a:off x="773685" y="4104831"/>
            <a:ext cx="7798815" cy="1908215"/>
          </a:xfrm>
          <a:prstGeom prst="rect">
            <a:avLst/>
          </a:prstGeom>
          <a:noFill/>
        </p:spPr>
        <p:txBody>
          <a:bodyPr wrap="square" rtlCol="0">
            <a:spAutoFit/>
          </a:bodyPr>
          <a:lstStyle/>
          <a:p>
            <a:r>
              <a:rPr lang="en-US" sz="2800" dirty="0">
                <a:solidFill>
                  <a:srgbClr val="0B49CB"/>
                </a:solidFill>
                <a:latin typeface="Abadi"/>
              </a:rPr>
              <a:t>Launch Records Dashboards</a:t>
            </a:r>
          </a:p>
          <a:p>
            <a:pPr marL="285750" indent="-285750">
              <a:buFont typeface="Arial" panose="020B0604020202020204" pitchFamily="34" charset="0"/>
              <a:buChar char="•"/>
            </a:pPr>
            <a:r>
              <a:rPr lang="en-US" dirty="0"/>
              <a:t>Used </a:t>
            </a:r>
            <a:r>
              <a:rPr lang="en-US" dirty="0" err="1"/>
              <a:t>Plotly</a:t>
            </a:r>
            <a:r>
              <a:rPr lang="en-US" dirty="0"/>
              <a:t> Dash, an interactive dashboarding library for Python</a:t>
            </a:r>
          </a:p>
          <a:p>
            <a:pPr marL="285750" indent="-285750">
              <a:buFont typeface="Arial" panose="020B0604020202020204" pitchFamily="34" charset="0"/>
              <a:buChar char="•"/>
            </a:pPr>
            <a:r>
              <a:rPr lang="en-US" dirty="0"/>
              <a:t>Added pie chart showing success rate by site</a:t>
            </a:r>
          </a:p>
          <a:p>
            <a:pPr marL="285750" indent="-285750">
              <a:buFont typeface="Arial" panose="020B0604020202020204" pitchFamily="34" charset="0"/>
              <a:buChar char="•"/>
            </a:pPr>
            <a:r>
              <a:rPr lang="en-US" dirty="0"/>
              <a:t>Added scatter chart showing payload mass vs landing outcome</a:t>
            </a:r>
          </a:p>
          <a:p>
            <a:pPr marL="285750" indent="-285750">
              <a:buFont typeface="Arial" panose="020B0604020202020204" pitchFamily="34" charset="0"/>
              <a:buChar char="•"/>
            </a:pPr>
            <a:r>
              <a:rPr lang="en-US" dirty="0"/>
              <a:t>Added drop-down menu to choose between all sites and individual launch site</a:t>
            </a:r>
          </a:p>
          <a:p>
            <a:pPr marL="285750" indent="-285750">
              <a:buFont typeface="Arial" panose="020B0604020202020204" pitchFamily="34" charset="0"/>
              <a:buChar char="•"/>
            </a:pPr>
            <a:r>
              <a:rPr lang="en-US" dirty="0"/>
              <a:t>Added range slider for limiting payload amount</a:t>
            </a:r>
          </a:p>
        </p:txBody>
      </p:sp>
      <p:pic>
        <p:nvPicPr>
          <p:cNvPr id="9" name="Picture 8" descr="Course | CO0201EN | Skills Network Author">
            <a:extLst>
              <a:ext uri="{FF2B5EF4-FFF2-40B4-BE49-F238E27FC236}">
                <a16:creationId xmlns:a16="http://schemas.microsoft.com/office/drawing/2014/main" id="{D796F7DC-C0FD-3B74-8724-6811599A03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Google Shape;2628;p68">
            <a:extLst>
              <a:ext uri="{FF2B5EF4-FFF2-40B4-BE49-F238E27FC236}">
                <a16:creationId xmlns:a16="http://schemas.microsoft.com/office/drawing/2014/main" id="{7D405302-D335-102D-9F0C-2F2A397E4F8B}"/>
              </a:ext>
            </a:extLst>
          </p:cNvPr>
          <p:cNvSpPr txBox="1"/>
          <p:nvPr/>
        </p:nvSpPr>
        <p:spPr>
          <a:xfrm>
            <a:off x="2972069" y="3517587"/>
            <a:ext cx="2979386" cy="739200"/>
          </a:xfrm>
          <a:prstGeom prst="rect">
            <a:avLst/>
          </a:prstGeom>
          <a:noFill/>
          <a:ln>
            <a:noFill/>
          </a:ln>
        </p:spPr>
        <p:txBody>
          <a:bodyPr spcFirstLastPara="1" wrap="square" lIns="121900" tIns="121900" rIns="121900" bIns="121900" anchor="ctr" anchorCtr="0">
            <a:noAutofit/>
          </a:bodyPr>
          <a:lstStyle>
            <a:defPPr>
              <a:defRPr lang="en-US"/>
            </a:defPPr>
            <a:lvl1pPr algn="ctr">
              <a:defRPr sz="2000">
                <a:solidFill>
                  <a:schemeClr val="dk2"/>
                </a:solidFill>
                <a:latin typeface="Aldrich"/>
                <a:ea typeface="Aldrich"/>
                <a:cs typeface="Aldrich"/>
              </a:defRPr>
            </a:lvl1pPr>
          </a:lstStyle>
          <a:p>
            <a:r>
              <a:rPr lang="en" sz="1800" dirty="0">
                <a:solidFill>
                  <a:srgbClr val="263238"/>
                </a:solidFill>
                <a:sym typeface="Bai Jamjuree"/>
              </a:rPr>
              <a:t>Standardized the data</a:t>
            </a:r>
            <a:endParaRPr sz="1800" dirty="0">
              <a:solidFill>
                <a:srgbClr val="263238"/>
              </a:solidFill>
              <a:sym typeface="Bai Jamjuree"/>
            </a:endParaRPr>
          </a:p>
        </p:txBody>
      </p:sp>
      <p:sp>
        <p:nvSpPr>
          <p:cNvPr id="8" name="Google Shape;2634;p68">
            <a:extLst>
              <a:ext uri="{FF2B5EF4-FFF2-40B4-BE49-F238E27FC236}">
                <a16:creationId xmlns:a16="http://schemas.microsoft.com/office/drawing/2014/main" id="{22D950DB-E96F-79C5-FCA6-5A1BD9B64CF0}"/>
              </a:ext>
            </a:extLst>
          </p:cNvPr>
          <p:cNvSpPr txBox="1"/>
          <p:nvPr/>
        </p:nvSpPr>
        <p:spPr>
          <a:xfrm>
            <a:off x="-134469" y="3491606"/>
            <a:ext cx="2648000" cy="646400"/>
          </a:xfrm>
          <a:prstGeom prst="rect">
            <a:avLst/>
          </a:prstGeom>
          <a:noFill/>
          <a:ln>
            <a:noFill/>
          </a:ln>
        </p:spPr>
        <p:txBody>
          <a:bodyPr spcFirstLastPara="1" wrap="square" lIns="121900" tIns="121900" rIns="121900" bIns="121900" anchor="ctr" anchorCtr="0">
            <a:noAutofit/>
          </a:bodyPr>
          <a:lstStyle/>
          <a:p>
            <a:pPr algn="ctr"/>
            <a:r>
              <a:rPr lang="en" dirty="0">
                <a:solidFill>
                  <a:srgbClr val="263238"/>
                </a:solidFill>
                <a:latin typeface="Aldrich"/>
                <a:ea typeface="Aldrich"/>
                <a:cs typeface="Aldrich"/>
                <a:sym typeface="Aldrich"/>
              </a:rPr>
              <a:t>Imported libraries and load data frame</a:t>
            </a:r>
          </a:p>
        </p:txBody>
      </p:sp>
      <p:sp>
        <p:nvSpPr>
          <p:cNvPr id="9" name="Google Shape;2635;p68">
            <a:extLst>
              <a:ext uri="{FF2B5EF4-FFF2-40B4-BE49-F238E27FC236}">
                <a16:creationId xmlns:a16="http://schemas.microsoft.com/office/drawing/2014/main" id="{D9C301A3-D21E-5D2C-7A9F-9FE89E830C80}"/>
              </a:ext>
            </a:extLst>
          </p:cNvPr>
          <p:cNvSpPr txBox="1"/>
          <p:nvPr/>
        </p:nvSpPr>
        <p:spPr>
          <a:xfrm>
            <a:off x="-250279" y="4426085"/>
            <a:ext cx="2648000" cy="739200"/>
          </a:xfrm>
          <a:prstGeom prst="rect">
            <a:avLst/>
          </a:prstGeom>
          <a:noFill/>
          <a:ln>
            <a:noFill/>
          </a:ln>
        </p:spPr>
        <p:txBody>
          <a:bodyPr spcFirstLastPara="1" wrap="square" lIns="121900" tIns="0" rIns="121900" bIns="121900" anchor="ctr" anchorCtr="0">
            <a:noAutofit/>
          </a:bodyPr>
          <a:lstStyle/>
          <a:p>
            <a:pPr algn="ctr"/>
            <a:r>
              <a:rPr lang="en" sz="1600" dirty="0">
                <a:solidFill>
                  <a:srgbClr val="2D56B3"/>
                </a:solidFill>
                <a:latin typeface="Bai Jamjuree"/>
                <a:ea typeface="Bai Jamjuree"/>
                <a:cs typeface="Bai Jamjuree"/>
                <a:sym typeface="Bai Jamjuree"/>
              </a:rPr>
              <a:t>Pandas</a:t>
            </a:r>
          </a:p>
          <a:p>
            <a:pPr algn="ctr"/>
            <a:r>
              <a:rPr lang="en" sz="1600" dirty="0">
                <a:solidFill>
                  <a:srgbClr val="2D56B3"/>
                </a:solidFill>
                <a:latin typeface="Bai Jamjuree"/>
                <a:ea typeface="Bai Jamjuree"/>
                <a:cs typeface="Bai Jamjuree"/>
                <a:sym typeface="Bai Jamjuree"/>
              </a:rPr>
              <a:t>Numpy</a:t>
            </a:r>
          </a:p>
          <a:p>
            <a:pPr algn="ctr"/>
            <a:r>
              <a:rPr lang="en" sz="1600" dirty="0">
                <a:solidFill>
                  <a:srgbClr val="2D56B3"/>
                </a:solidFill>
                <a:latin typeface="Bai Jamjuree"/>
                <a:ea typeface="Bai Jamjuree"/>
                <a:cs typeface="Bai Jamjuree"/>
                <a:sym typeface="Bai Jamjuree"/>
              </a:rPr>
              <a:t>Matplotlib</a:t>
            </a:r>
          </a:p>
          <a:p>
            <a:pPr algn="ctr"/>
            <a:r>
              <a:rPr lang="en" sz="1600" dirty="0">
                <a:solidFill>
                  <a:srgbClr val="2D56B3"/>
                </a:solidFill>
                <a:latin typeface="Bai Jamjuree"/>
                <a:ea typeface="Bai Jamjuree"/>
                <a:cs typeface="Bai Jamjuree"/>
                <a:sym typeface="Bai Jamjuree"/>
              </a:rPr>
              <a:t>Seaborn</a:t>
            </a:r>
          </a:p>
          <a:p>
            <a:pPr algn="ctr"/>
            <a:r>
              <a:rPr lang="en" sz="1600" dirty="0">
                <a:solidFill>
                  <a:srgbClr val="2D56B3"/>
                </a:solidFill>
                <a:latin typeface="Bai Jamjuree"/>
                <a:ea typeface="Bai Jamjuree"/>
                <a:cs typeface="Bai Jamjuree"/>
                <a:sym typeface="Bai Jamjuree"/>
              </a:rPr>
              <a:t>Scikit-learn</a:t>
            </a:r>
            <a:endParaRPr sz="1600" dirty="0">
              <a:solidFill>
                <a:srgbClr val="2D56B3"/>
              </a:solidFill>
              <a:latin typeface="Bai Jamjuree"/>
              <a:ea typeface="Bai Jamjuree"/>
              <a:cs typeface="Bai Jamjuree"/>
              <a:sym typeface="Bai Jamjuree"/>
            </a:endParaRPr>
          </a:p>
        </p:txBody>
      </p:sp>
      <p:sp>
        <p:nvSpPr>
          <p:cNvPr id="10" name="Google Shape;2636;p68">
            <a:extLst>
              <a:ext uri="{FF2B5EF4-FFF2-40B4-BE49-F238E27FC236}">
                <a16:creationId xmlns:a16="http://schemas.microsoft.com/office/drawing/2014/main" id="{015156FF-EBD9-C788-B84D-25D777F2C859}"/>
              </a:ext>
            </a:extLst>
          </p:cNvPr>
          <p:cNvSpPr txBox="1"/>
          <p:nvPr/>
        </p:nvSpPr>
        <p:spPr>
          <a:xfrm>
            <a:off x="1591494" y="1816357"/>
            <a:ext cx="2648000" cy="646400"/>
          </a:xfrm>
          <a:prstGeom prst="rect">
            <a:avLst/>
          </a:prstGeom>
          <a:noFill/>
          <a:ln>
            <a:noFill/>
          </a:ln>
        </p:spPr>
        <p:txBody>
          <a:bodyPr spcFirstLastPara="1" wrap="square" lIns="121900" tIns="121900" rIns="121900" bIns="121900" anchor="ctr" anchorCtr="0">
            <a:noAutofit/>
          </a:bodyPr>
          <a:lstStyle/>
          <a:p>
            <a:pPr algn="ctr"/>
            <a:r>
              <a:rPr lang="en" dirty="0">
                <a:solidFill>
                  <a:srgbClr val="263238"/>
                </a:solidFill>
                <a:latin typeface="Aldrich"/>
                <a:ea typeface="Aldrich"/>
                <a:cs typeface="Aldrich"/>
                <a:sym typeface="Aldrich"/>
              </a:rPr>
              <a:t>Created a column for training label ‘Class’ </a:t>
            </a:r>
            <a:endParaRPr dirty="0">
              <a:solidFill>
                <a:srgbClr val="263238"/>
              </a:solidFill>
              <a:latin typeface="Aldrich"/>
              <a:ea typeface="Aldrich"/>
              <a:cs typeface="Aldrich"/>
              <a:sym typeface="Aldrich"/>
            </a:endParaRPr>
          </a:p>
        </p:txBody>
      </p:sp>
      <p:sp>
        <p:nvSpPr>
          <p:cNvPr id="11" name="Google Shape;2637;p68">
            <a:extLst>
              <a:ext uri="{FF2B5EF4-FFF2-40B4-BE49-F238E27FC236}">
                <a16:creationId xmlns:a16="http://schemas.microsoft.com/office/drawing/2014/main" id="{07619547-5CCC-805F-5002-6EBB8163D3B2}"/>
              </a:ext>
            </a:extLst>
          </p:cNvPr>
          <p:cNvSpPr txBox="1"/>
          <p:nvPr/>
        </p:nvSpPr>
        <p:spPr>
          <a:xfrm>
            <a:off x="890508" y="2282677"/>
            <a:ext cx="3883067" cy="739200"/>
          </a:xfrm>
          <a:prstGeom prst="rect">
            <a:avLst/>
          </a:prstGeom>
          <a:noFill/>
          <a:ln>
            <a:noFill/>
          </a:ln>
        </p:spPr>
        <p:txBody>
          <a:bodyPr spcFirstLastPara="1" wrap="square" lIns="121900" tIns="0" rIns="121900" bIns="121900" anchor="ctr" anchorCtr="0">
            <a:noAutofit/>
          </a:bodyPr>
          <a:lstStyle/>
          <a:p>
            <a:pPr algn="ctr"/>
            <a:r>
              <a:rPr lang="en-US" sz="1600" dirty="0">
                <a:solidFill>
                  <a:srgbClr val="2D56B3"/>
                </a:solidFill>
                <a:latin typeface="Bai Jamjuree"/>
                <a:ea typeface="Bai Jamjuree"/>
                <a:cs typeface="Bai Jamjuree"/>
                <a:sym typeface="Bai Jamjuree"/>
              </a:rPr>
              <a:t>C</a:t>
            </a:r>
            <a:r>
              <a:rPr lang="en" sz="1600" dirty="0">
                <a:solidFill>
                  <a:srgbClr val="2D56B3"/>
                </a:solidFill>
                <a:latin typeface="Bai Jamjuree"/>
                <a:ea typeface="Bai Jamjuree"/>
                <a:cs typeface="Bai Jamjuree"/>
                <a:sym typeface="Bai Jamjuree"/>
              </a:rPr>
              <a:t>reated during data wrangling</a:t>
            </a:r>
            <a:endParaRPr sz="1600" dirty="0">
              <a:solidFill>
                <a:srgbClr val="2D56B3"/>
              </a:solidFill>
              <a:latin typeface="Bai Jamjuree"/>
              <a:ea typeface="Bai Jamjuree"/>
              <a:cs typeface="Bai Jamjuree"/>
              <a:sym typeface="Bai Jamjuree"/>
            </a:endParaRPr>
          </a:p>
        </p:txBody>
      </p:sp>
      <p:sp>
        <p:nvSpPr>
          <p:cNvPr id="12" name="Google Shape;2638;p68">
            <a:extLst>
              <a:ext uri="{FF2B5EF4-FFF2-40B4-BE49-F238E27FC236}">
                <a16:creationId xmlns:a16="http://schemas.microsoft.com/office/drawing/2014/main" id="{B935F306-8798-E674-8DF1-519BFF4143E1}"/>
              </a:ext>
            </a:extLst>
          </p:cNvPr>
          <p:cNvSpPr/>
          <p:nvPr/>
        </p:nvSpPr>
        <p:spPr>
          <a:xfrm>
            <a:off x="5708427" y="280934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cxnSp>
        <p:nvCxnSpPr>
          <p:cNvPr id="13" name="Google Shape;2639;p68">
            <a:extLst>
              <a:ext uri="{FF2B5EF4-FFF2-40B4-BE49-F238E27FC236}">
                <a16:creationId xmlns:a16="http://schemas.microsoft.com/office/drawing/2014/main" id="{3757F1D2-8434-80DF-923C-BEC7B52E5BE7}"/>
              </a:ext>
            </a:extLst>
          </p:cNvPr>
          <p:cNvCxnSpPr/>
          <p:nvPr/>
        </p:nvCxnSpPr>
        <p:spPr>
          <a:xfrm>
            <a:off x="6660437" y="3213827"/>
            <a:ext cx="533200" cy="0"/>
          </a:xfrm>
          <a:prstGeom prst="straightConnector1">
            <a:avLst/>
          </a:prstGeom>
          <a:noFill/>
          <a:ln w="9525" cap="flat" cmpd="sng">
            <a:solidFill>
              <a:srgbClr val="2D56B3"/>
            </a:solidFill>
            <a:prstDash val="solid"/>
            <a:round/>
            <a:headEnd type="none" w="med" len="med"/>
            <a:tailEnd type="none" w="med" len="med"/>
          </a:ln>
        </p:spPr>
      </p:cxnSp>
      <p:sp>
        <p:nvSpPr>
          <p:cNvPr id="14" name="Google Shape;2640;p68">
            <a:extLst>
              <a:ext uri="{FF2B5EF4-FFF2-40B4-BE49-F238E27FC236}">
                <a16:creationId xmlns:a16="http://schemas.microsoft.com/office/drawing/2014/main" id="{97315D05-5A93-B7B1-28BD-A118215C736D}"/>
              </a:ext>
            </a:extLst>
          </p:cNvPr>
          <p:cNvSpPr/>
          <p:nvPr/>
        </p:nvSpPr>
        <p:spPr>
          <a:xfrm>
            <a:off x="7404961" y="280934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cxnSp>
        <p:nvCxnSpPr>
          <p:cNvPr id="15" name="Google Shape;2641;p68">
            <a:extLst>
              <a:ext uri="{FF2B5EF4-FFF2-40B4-BE49-F238E27FC236}">
                <a16:creationId xmlns:a16="http://schemas.microsoft.com/office/drawing/2014/main" id="{D20BEB0F-6D66-9C81-D6CD-35CADBCB6230}"/>
              </a:ext>
            </a:extLst>
          </p:cNvPr>
          <p:cNvCxnSpPr/>
          <p:nvPr/>
        </p:nvCxnSpPr>
        <p:spPr>
          <a:xfrm>
            <a:off x="8356970" y="3213827"/>
            <a:ext cx="533200" cy="0"/>
          </a:xfrm>
          <a:prstGeom prst="straightConnector1">
            <a:avLst/>
          </a:prstGeom>
          <a:noFill/>
          <a:ln w="9525" cap="flat" cmpd="sng">
            <a:solidFill>
              <a:srgbClr val="2D56B3"/>
            </a:solidFill>
            <a:prstDash val="solid"/>
            <a:round/>
            <a:headEnd type="none" w="med" len="med"/>
            <a:tailEnd type="none" w="med" len="med"/>
          </a:ln>
        </p:spPr>
      </p:cxnSp>
      <p:sp>
        <p:nvSpPr>
          <p:cNvPr id="16" name="Google Shape;2642;p68">
            <a:extLst>
              <a:ext uri="{FF2B5EF4-FFF2-40B4-BE49-F238E27FC236}">
                <a16:creationId xmlns:a16="http://schemas.microsoft.com/office/drawing/2014/main" id="{4100A0B7-A2B5-32E1-F7AD-969F2CC6F16E}"/>
              </a:ext>
            </a:extLst>
          </p:cNvPr>
          <p:cNvSpPr/>
          <p:nvPr/>
        </p:nvSpPr>
        <p:spPr>
          <a:xfrm>
            <a:off x="9101494" y="280934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cxnSp>
        <p:nvCxnSpPr>
          <p:cNvPr id="17" name="Google Shape;2643;p68">
            <a:extLst>
              <a:ext uri="{FF2B5EF4-FFF2-40B4-BE49-F238E27FC236}">
                <a16:creationId xmlns:a16="http://schemas.microsoft.com/office/drawing/2014/main" id="{C34E656F-6493-118D-4DF3-695CD849AD2B}"/>
              </a:ext>
            </a:extLst>
          </p:cNvPr>
          <p:cNvCxnSpPr/>
          <p:nvPr/>
        </p:nvCxnSpPr>
        <p:spPr>
          <a:xfrm>
            <a:off x="10053504" y="3213827"/>
            <a:ext cx="533200" cy="0"/>
          </a:xfrm>
          <a:prstGeom prst="straightConnector1">
            <a:avLst/>
          </a:prstGeom>
          <a:noFill/>
          <a:ln w="9525" cap="flat" cmpd="sng">
            <a:solidFill>
              <a:srgbClr val="2D56B3"/>
            </a:solidFill>
            <a:prstDash val="solid"/>
            <a:round/>
            <a:headEnd type="none" w="med" len="med"/>
            <a:tailEnd type="none" w="med" len="med"/>
          </a:ln>
        </p:spPr>
      </p:cxnSp>
      <p:sp>
        <p:nvSpPr>
          <p:cNvPr id="18" name="Google Shape;2644;p68">
            <a:extLst>
              <a:ext uri="{FF2B5EF4-FFF2-40B4-BE49-F238E27FC236}">
                <a16:creationId xmlns:a16="http://schemas.microsoft.com/office/drawing/2014/main" id="{48DDA4F2-95A9-402F-247C-6EB552045DC7}"/>
              </a:ext>
            </a:extLst>
          </p:cNvPr>
          <p:cNvSpPr/>
          <p:nvPr/>
        </p:nvSpPr>
        <p:spPr>
          <a:xfrm>
            <a:off x="10798027" y="2809340"/>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sp>
        <p:nvSpPr>
          <p:cNvPr id="27" name="Google Shape;2656;p68">
            <a:extLst>
              <a:ext uri="{FF2B5EF4-FFF2-40B4-BE49-F238E27FC236}">
                <a16:creationId xmlns:a16="http://schemas.microsoft.com/office/drawing/2014/main" id="{FC8BB2EA-0F4F-92B8-7F3A-099673F00A3A}"/>
              </a:ext>
            </a:extLst>
          </p:cNvPr>
          <p:cNvSpPr/>
          <p:nvPr/>
        </p:nvSpPr>
        <p:spPr>
          <a:xfrm>
            <a:off x="10926400" y="2952755"/>
            <a:ext cx="453107" cy="385088"/>
          </a:xfrm>
          <a:custGeom>
            <a:avLst/>
            <a:gdLst/>
            <a:ahLst/>
            <a:cxnLst/>
            <a:rect l="l" t="t" r="r" b="b"/>
            <a:pathLst>
              <a:path w="11551" h="9817" extrusionOk="0">
                <a:moveTo>
                  <a:pt x="9859" y="672"/>
                </a:moveTo>
                <a:cubicBezTo>
                  <a:pt x="10383" y="672"/>
                  <a:pt x="10836" y="1124"/>
                  <a:pt x="10836" y="1672"/>
                </a:cubicBezTo>
                <a:cubicBezTo>
                  <a:pt x="10836" y="2196"/>
                  <a:pt x="10383" y="2648"/>
                  <a:pt x="9859" y="2648"/>
                </a:cubicBezTo>
                <a:cubicBezTo>
                  <a:pt x="9312" y="2648"/>
                  <a:pt x="8883" y="2196"/>
                  <a:pt x="8883" y="1672"/>
                </a:cubicBezTo>
                <a:cubicBezTo>
                  <a:pt x="8883" y="1124"/>
                  <a:pt x="9312" y="672"/>
                  <a:pt x="9859" y="672"/>
                </a:cubicBezTo>
                <a:close/>
                <a:moveTo>
                  <a:pt x="3906" y="3029"/>
                </a:moveTo>
                <a:cubicBezTo>
                  <a:pt x="4120" y="3029"/>
                  <a:pt x="4287" y="3220"/>
                  <a:pt x="4287" y="3410"/>
                </a:cubicBezTo>
                <a:cubicBezTo>
                  <a:pt x="4287" y="3625"/>
                  <a:pt x="4120" y="3792"/>
                  <a:pt x="3906" y="3792"/>
                </a:cubicBezTo>
                <a:cubicBezTo>
                  <a:pt x="3691" y="3792"/>
                  <a:pt x="3525" y="3625"/>
                  <a:pt x="3525" y="3410"/>
                </a:cubicBezTo>
                <a:cubicBezTo>
                  <a:pt x="3525" y="3220"/>
                  <a:pt x="3668" y="3029"/>
                  <a:pt x="3906" y="3029"/>
                </a:cubicBezTo>
                <a:close/>
                <a:moveTo>
                  <a:pt x="6811" y="5959"/>
                </a:moveTo>
                <a:cubicBezTo>
                  <a:pt x="7025" y="5959"/>
                  <a:pt x="7216" y="6125"/>
                  <a:pt x="7216" y="6340"/>
                </a:cubicBezTo>
                <a:cubicBezTo>
                  <a:pt x="7216" y="6554"/>
                  <a:pt x="7025" y="6721"/>
                  <a:pt x="6811" y="6721"/>
                </a:cubicBezTo>
                <a:cubicBezTo>
                  <a:pt x="6621" y="6721"/>
                  <a:pt x="6430" y="6554"/>
                  <a:pt x="6430" y="6340"/>
                </a:cubicBezTo>
                <a:cubicBezTo>
                  <a:pt x="6430" y="6125"/>
                  <a:pt x="6621" y="5959"/>
                  <a:pt x="6811" y="5959"/>
                </a:cubicBezTo>
                <a:close/>
                <a:moveTo>
                  <a:pt x="1072" y="7054"/>
                </a:moveTo>
                <a:cubicBezTo>
                  <a:pt x="1286" y="7054"/>
                  <a:pt x="1453" y="7221"/>
                  <a:pt x="1453" y="7435"/>
                </a:cubicBezTo>
                <a:cubicBezTo>
                  <a:pt x="1453" y="7649"/>
                  <a:pt x="1286" y="7816"/>
                  <a:pt x="1072" y="7816"/>
                </a:cubicBezTo>
                <a:cubicBezTo>
                  <a:pt x="857" y="7816"/>
                  <a:pt x="691" y="7649"/>
                  <a:pt x="691" y="7435"/>
                </a:cubicBezTo>
                <a:cubicBezTo>
                  <a:pt x="691" y="7221"/>
                  <a:pt x="857" y="7054"/>
                  <a:pt x="1072" y="7054"/>
                </a:cubicBezTo>
                <a:close/>
                <a:moveTo>
                  <a:pt x="3334" y="4315"/>
                </a:moveTo>
                <a:cubicBezTo>
                  <a:pt x="3406" y="4363"/>
                  <a:pt x="3477" y="4387"/>
                  <a:pt x="3572" y="4435"/>
                </a:cubicBezTo>
                <a:lnTo>
                  <a:pt x="3572" y="9126"/>
                </a:lnTo>
                <a:lnTo>
                  <a:pt x="1429" y="9126"/>
                </a:lnTo>
                <a:lnTo>
                  <a:pt x="1429" y="8435"/>
                </a:lnTo>
                <a:cubicBezTo>
                  <a:pt x="1858" y="8292"/>
                  <a:pt x="2143" y="7911"/>
                  <a:pt x="2143" y="7435"/>
                </a:cubicBezTo>
                <a:cubicBezTo>
                  <a:pt x="2143" y="7126"/>
                  <a:pt x="2024" y="6864"/>
                  <a:pt x="1810" y="6649"/>
                </a:cubicBezTo>
                <a:lnTo>
                  <a:pt x="3334" y="4315"/>
                </a:lnTo>
                <a:close/>
                <a:moveTo>
                  <a:pt x="4501" y="4292"/>
                </a:moveTo>
                <a:lnTo>
                  <a:pt x="5859" y="5863"/>
                </a:lnTo>
                <a:cubicBezTo>
                  <a:pt x="5787" y="6006"/>
                  <a:pt x="5739" y="6149"/>
                  <a:pt x="5739" y="6340"/>
                </a:cubicBezTo>
                <a:cubicBezTo>
                  <a:pt x="5739" y="6816"/>
                  <a:pt x="6049" y="7197"/>
                  <a:pt x="6501" y="7340"/>
                </a:cubicBezTo>
                <a:lnTo>
                  <a:pt x="6501" y="9126"/>
                </a:lnTo>
                <a:lnTo>
                  <a:pt x="4263" y="9126"/>
                </a:lnTo>
                <a:lnTo>
                  <a:pt x="4263" y="4435"/>
                </a:lnTo>
                <a:lnTo>
                  <a:pt x="4239" y="4435"/>
                </a:lnTo>
                <a:cubicBezTo>
                  <a:pt x="4311" y="4411"/>
                  <a:pt x="4430" y="4339"/>
                  <a:pt x="4501" y="4292"/>
                </a:cubicBezTo>
                <a:close/>
                <a:moveTo>
                  <a:pt x="9288" y="3220"/>
                </a:moveTo>
                <a:cubicBezTo>
                  <a:pt x="9383" y="3244"/>
                  <a:pt x="9478" y="3268"/>
                  <a:pt x="9526" y="3268"/>
                </a:cubicBezTo>
                <a:lnTo>
                  <a:pt x="9526" y="9126"/>
                </a:lnTo>
                <a:lnTo>
                  <a:pt x="7144" y="9126"/>
                </a:lnTo>
                <a:lnTo>
                  <a:pt x="7144" y="7340"/>
                </a:lnTo>
                <a:cubicBezTo>
                  <a:pt x="7573" y="7197"/>
                  <a:pt x="7883" y="6816"/>
                  <a:pt x="7883" y="6340"/>
                </a:cubicBezTo>
                <a:cubicBezTo>
                  <a:pt x="7883" y="6102"/>
                  <a:pt x="7811" y="5863"/>
                  <a:pt x="7645" y="5673"/>
                </a:cubicBezTo>
                <a:lnTo>
                  <a:pt x="9288" y="3220"/>
                </a:lnTo>
                <a:close/>
                <a:moveTo>
                  <a:pt x="9858" y="1"/>
                </a:moveTo>
                <a:cubicBezTo>
                  <a:pt x="8961" y="1"/>
                  <a:pt x="8240" y="758"/>
                  <a:pt x="8240" y="1624"/>
                </a:cubicBezTo>
                <a:cubicBezTo>
                  <a:pt x="8240" y="2101"/>
                  <a:pt x="8454" y="2529"/>
                  <a:pt x="8764" y="2815"/>
                </a:cubicBezTo>
                <a:lnTo>
                  <a:pt x="7121" y="5292"/>
                </a:lnTo>
                <a:cubicBezTo>
                  <a:pt x="7025" y="5268"/>
                  <a:pt x="6930" y="5268"/>
                  <a:pt x="6859" y="5268"/>
                </a:cubicBezTo>
                <a:cubicBezTo>
                  <a:pt x="6668" y="5268"/>
                  <a:pt x="6525" y="5292"/>
                  <a:pt x="6382" y="5387"/>
                </a:cubicBezTo>
                <a:lnTo>
                  <a:pt x="4954" y="3720"/>
                </a:lnTo>
                <a:cubicBezTo>
                  <a:pt x="4977" y="3601"/>
                  <a:pt x="5001" y="3458"/>
                  <a:pt x="4977" y="3291"/>
                </a:cubicBezTo>
                <a:cubicBezTo>
                  <a:pt x="4906" y="2791"/>
                  <a:pt x="4501" y="2386"/>
                  <a:pt x="4001" y="2339"/>
                </a:cubicBezTo>
                <a:cubicBezTo>
                  <a:pt x="3986" y="2338"/>
                  <a:pt x="3970" y="2338"/>
                  <a:pt x="3955" y="2338"/>
                </a:cubicBezTo>
                <a:cubicBezTo>
                  <a:pt x="3334" y="2338"/>
                  <a:pt x="2858" y="2806"/>
                  <a:pt x="2858" y="3410"/>
                </a:cubicBezTo>
                <a:cubicBezTo>
                  <a:pt x="2858" y="3530"/>
                  <a:pt x="2882" y="3649"/>
                  <a:pt x="2906" y="3744"/>
                </a:cubicBezTo>
                <a:lnTo>
                  <a:pt x="1215" y="6363"/>
                </a:lnTo>
                <a:lnTo>
                  <a:pt x="1096" y="6363"/>
                </a:lnTo>
                <a:cubicBezTo>
                  <a:pt x="500" y="6363"/>
                  <a:pt x="24" y="6840"/>
                  <a:pt x="24" y="7435"/>
                </a:cubicBezTo>
                <a:cubicBezTo>
                  <a:pt x="24" y="7911"/>
                  <a:pt x="334" y="8292"/>
                  <a:pt x="786" y="8435"/>
                </a:cubicBezTo>
                <a:lnTo>
                  <a:pt x="786" y="9126"/>
                </a:lnTo>
                <a:lnTo>
                  <a:pt x="0" y="9126"/>
                </a:lnTo>
                <a:lnTo>
                  <a:pt x="0" y="9817"/>
                </a:lnTo>
                <a:lnTo>
                  <a:pt x="11503" y="9817"/>
                </a:lnTo>
                <a:lnTo>
                  <a:pt x="11503" y="9126"/>
                </a:lnTo>
                <a:lnTo>
                  <a:pt x="10193" y="9126"/>
                </a:lnTo>
                <a:lnTo>
                  <a:pt x="10193" y="3268"/>
                </a:lnTo>
                <a:lnTo>
                  <a:pt x="10217" y="3268"/>
                </a:lnTo>
                <a:cubicBezTo>
                  <a:pt x="10979" y="3125"/>
                  <a:pt x="11550" y="2410"/>
                  <a:pt x="11526" y="1577"/>
                </a:cubicBezTo>
                <a:cubicBezTo>
                  <a:pt x="11503" y="743"/>
                  <a:pt x="10812" y="53"/>
                  <a:pt x="9978" y="5"/>
                </a:cubicBezTo>
                <a:cubicBezTo>
                  <a:pt x="9938" y="2"/>
                  <a:pt x="9898" y="1"/>
                  <a:pt x="9858"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33" name="Google Shape;2638;p68">
            <a:extLst>
              <a:ext uri="{FF2B5EF4-FFF2-40B4-BE49-F238E27FC236}">
                <a16:creationId xmlns:a16="http://schemas.microsoft.com/office/drawing/2014/main" id="{0AF319F5-B1E7-5C22-D90F-370D72EBFBAE}"/>
              </a:ext>
            </a:extLst>
          </p:cNvPr>
          <p:cNvSpPr/>
          <p:nvPr/>
        </p:nvSpPr>
        <p:spPr>
          <a:xfrm>
            <a:off x="701187" y="2799039"/>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cxnSp>
        <p:nvCxnSpPr>
          <p:cNvPr id="34" name="Google Shape;2639;p68">
            <a:extLst>
              <a:ext uri="{FF2B5EF4-FFF2-40B4-BE49-F238E27FC236}">
                <a16:creationId xmlns:a16="http://schemas.microsoft.com/office/drawing/2014/main" id="{C4C5F780-3255-B1D2-9903-93C87FAADB06}"/>
              </a:ext>
            </a:extLst>
          </p:cNvPr>
          <p:cNvCxnSpPr/>
          <p:nvPr/>
        </p:nvCxnSpPr>
        <p:spPr>
          <a:xfrm>
            <a:off x="1653197" y="3203526"/>
            <a:ext cx="533200" cy="0"/>
          </a:xfrm>
          <a:prstGeom prst="straightConnector1">
            <a:avLst/>
          </a:prstGeom>
          <a:noFill/>
          <a:ln w="9525" cap="flat" cmpd="sng">
            <a:solidFill>
              <a:srgbClr val="2D56B3"/>
            </a:solidFill>
            <a:prstDash val="solid"/>
            <a:round/>
            <a:headEnd type="none" w="med" len="med"/>
            <a:tailEnd type="none" w="med" len="med"/>
          </a:ln>
        </p:spPr>
      </p:cxnSp>
      <p:sp>
        <p:nvSpPr>
          <p:cNvPr id="35" name="Google Shape;2640;p68">
            <a:extLst>
              <a:ext uri="{FF2B5EF4-FFF2-40B4-BE49-F238E27FC236}">
                <a16:creationId xmlns:a16="http://schemas.microsoft.com/office/drawing/2014/main" id="{E99728C6-F7F8-E987-4D77-C6D137004EAA}"/>
              </a:ext>
            </a:extLst>
          </p:cNvPr>
          <p:cNvSpPr/>
          <p:nvPr/>
        </p:nvSpPr>
        <p:spPr>
          <a:xfrm>
            <a:off x="2397721" y="2799039"/>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cxnSp>
        <p:nvCxnSpPr>
          <p:cNvPr id="36" name="Google Shape;2641;p68">
            <a:extLst>
              <a:ext uri="{FF2B5EF4-FFF2-40B4-BE49-F238E27FC236}">
                <a16:creationId xmlns:a16="http://schemas.microsoft.com/office/drawing/2014/main" id="{E678CBF5-B1BB-F407-4603-6DD2A81DE269}"/>
              </a:ext>
            </a:extLst>
          </p:cNvPr>
          <p:cNvCxnSpPr/>
          <p:nvPr/>
        </p:nvCxnSpPr>
        <p:spPr>
          <a:xfrm>
            <a:off x="3349730" y="3203526"/>
            <a:ext cx="533200" cy="0"/>
          </a:xfrm>
          <a:prstGeom prst="straightConnector1">
            <a:avLst/>
          </a:prstGeom>
          <a:noFill/>
          <a:ln w="9525" cap="flat" cmpd="sng">
            <a:solidFill>
              <a:srgbClr val="2D56B3"/>
            </a:solidFill>
            <a:prstDash val="solid"/>
            <a:round/>
            <a:headEnd type="none" w="med" len="med"/>
            <a:tailEnd type="none" w="med" len="med"/>
          </a:ln>
        </p:spPr>
      </p:cxnSp>
      <p:sp>
        <p:nvSpPr>
          <p:cNvPr id="44" name="Google Shape;2655;p68">
            <a:extLst>
              <a:ext uri="{FF2B5EF4-FFF2-40B4-BE49-F238E27FC236}">
                <a16:creationId xmlns:a16="http://schemas.microsoft.com/office/drawing/2014/main" id="{F088D264-7513-1461-87E9-415EF2255BC2}"/>
              </a:ext>
            </a:extLst>
          </p:cNvPr>
          <p:cNvSpPr/>
          <p:nvPr/>
        </p:nvSpPr>
        <p:spPr>
          <a:xfrm>
            <a:off x="7527120" y="2961732"/>
            <a:ext cx="449381" cy="453107"/>
          </a:xfrm>
          <a:custGeom>
            <a:avLst/>
            <a:gdLst/>
            <a:ahLst/>
            <a:cxnLst/>
            <a:rect l="l" t="t" r="r" b="b"/>
            <a:pathLst>
              <a:path w="11456" h="11551" extrusionOk="0">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45" name="Google Shape;2638;p68">
            <a:extLst>
              <a:ext uri="{FF2B5EF4-FFF2-40B4-BE49-F238E27FC236}">
                <a16:creationId xmlns:a16="http://schemas.microsoft.com/office/drawing/2014/main" id="{BC76315B-8BDE-059E-DBA9-C490DDD76C67}"/>
              </a:ext>
            </a:extLst>
          </p:cNvPr>
          <p:cNvSpPr/>
          <p:nvPr/>
        </p:nvSpPr>
        <p:spPr>
          <a:xfrm>
            <a:off x="4058599" y="2796552"/>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D56B3"/>
          </a:solidFill>
          <a:ln>
            <a:noFill/>
          </a:ln>
        </p:spPr>
        <p:txBody>
          <a:bodyPr spcFirstLastPara="1" wrap="square" lIns="121900" tIns="121900" rIns="121900" bIns="121900" anchor="ctr" anchorCtr="0">
            <a:noAutofit/>
          </a:bodyPr>
          <a:lstStyle/>
          <a:p>
            <a:endParaRPr sz="2400"/>
          </a:p>
        </p:txBody>
      </p:sp>
      <p:cxnSp>
        <p:nvCxnSpPr>
          <p:cNvPr id="46" name="Google Shape;2639;p68">
            <a:extLst>
              <a:ext uri="{FF2B5EF4-FFF2-40B4-BE49-F238E27FC236}">
                <a16:creationId xmlns:a16="http://schemas.microsoft.com/office/drawing/2014/main" id="{F7139EF0-5AC5-6D13-4B51-AEDB9A04EEC8}"/>
              </a:ext>
            </a:extLst>
          </p:cNvPr>
          <p:cNvCxnSpPr/>
          <p:nvPr/>
        </p:nvCxnSpPr>
        <p:spPr>
          <a:xfrm>
            <a:off x="5010609" y="3201039"/>
            <a:ext cx="533200" cy="0"/>
          </a:xfrm>
          <a:prstGeom prst="straightConnector1">
            <a:avLst/>
          </a:prstGeom>
          <a:noFill/>
          <a:ln w="9525" cap="flat" cmpd="sng">
            <a:solidFill>
              <a:srgbClr val="2D56B3"/>
            </a:solidFill>
            <a:prstDash val="solid"/>
            <a:round/>
            <a:headEnd type="none" w="med" len="med"/>
            <a:tailEnd type="none" w="med" len="med"/>
          </a:ln>
        </p:spPr>
      </p:cxnSp>
      <p:sp>
        <p:nvSpPr>
          <p:cNvPr id="48" name="Google Shape;2628;p68">
            <a:extLst>
              <a:ext uri="{FF2B5EF4-FFF2-40B4-BE49-F238E27FC236}">
                <a16:creationId xmlns:a16="http://schemas.microsoft.com/office/drawing/2014/main" id="{CC6FC772-2851-5D7E-BF3E-1AD9191977D9}"/>
              </a:ext>
            </a:extLst>
          </p:cNvPr>
          <p:cNvSpPr txBox="1"/>
          <p:nvPr/>
        </p:nvSpPr>
        <p:spPr>
          <a:xfrm>
            <a:off x="4512151" y="2058987"/>
            <a:ext cx="2979386" cy="739200"/>
          </a:xfrm>
          <a:prstGeom prst="rect">
            <a:avLst/>
          </a:prstGeom>
          <a:noFill/>
          <a:ln>
            <a:noFill/>
          </a:ln>
        </p:spPr>
        <p:txBody>
          <a:bodyPr spcFirstLastPara="1" wrap="square" lIns="121900" tIns="121900" rIns="121900" bIns="121900" anchor="ctr" anchorCtr="0">
            <a:noAutofit/>
          </a:bodyPr>
          <a:lstStyle>
            <a:defPPr>
              <a:defRPr lang="en-US"/>
            </a:defPPr>
            <a:lvl1pPr algn="ctr">
              <a:defRPr sz="2000">
                <a:solidFill>
                  <a:schemeClr val="dk2"/>
                </a:solidFill>
                <a:latin typeface="Aldrich"/>
                <a:ea typeface="Aldrich"/>
                <a:cs typeface="Aldrich"/>
              </a:defRPr>
            </a:lvl1pPr>
          </a:lstStyle>
          <a:p>
            <a:r>
              <a:rPr lang="en" sz="1800" dirty="0">
                <a:solidFill>
                  <a:srgbClr val="263238"/>
                </a:solidFill>
                <a:sym typeface="Bai Jamjuree"/>
              </a:rPr>
              <a:t>Split data into </a:t>
            </a:r>
          </a:p>
          <a:p>
            <a:r>
              <a:rPr lang="en" sz="1800" dirty="0">
                <a:solidFill>
                  <a:srgbClr val="263238"/>
                </a:solidFill>
                <a:sym typeface="Bai Jamjuree"/>
              </a:rPr>
              <a:t>train and test sets</a:t>
            </a:r>
            <a:endParaRPr sz="1800" dirty="0">
              <a:solidFill>
                <a:srgbClr val="263238"/>
              </a:solidFill>
              <a:sym typeface="Bai Jamjuree"/>
            </a:endParaRPr>
          </a:p>
        </p:txBody>
      </p:sp>
      <p:sp>
        <p:nvSpPr>
          <p:cNvPr id="49" name="Google Shape;2628;p68">
            <a:extLst>
              <a:ext uri="{FF2B5EF4-FFF2-40B4-BE49-F238E27FC236}">
                <a16:creationId xmlns:a16="http://schemas.microsoft.com/office/drawing/2014/main" id="{3FA1EB55-65AC-771D-393D-6C15CE7ED792}"/>
              </a:ext>
            </a:extLst>
          </p:cNvPr>
          <p:cNvSpPr txBox="1"/>
          <p:nvPr/>
        </p:nvSpPr>
        <p:spPr>
          <a:xfrm>
            <a:off x="6708218" y="3561344"/>
            <a:ext cx="2020342" cy="739200"/>
          </a:xfrm>
          <a:prstGeom prst="rect">
            <a:avLst/>
          </a:prstGeom>
          <a:noFill/>
          <a:ln>
            <a:noFill/>
          </a:ln>
        </p:spPr>
        <p:txBody>
          <a:bodyPr spcFirstLastPara="1" wrap="square" lIns="121900" tIns="121900" rIns="121900" bIns="121900" anchor="ctr" anchorCtr="0">
            <a:noAutofit/>
          </a:bodyPr>
          <a:lstStyle>
            <a:defPPr>
              <a:defRPr lang="en-US"/>
            </a:defPPr>
            <a:lvl1pPr algn="ctr">
              <a:defRPr sz="2000">
                <a:solidFill>
                  <a:schemeClr val="dk2"/>
                </a:solidFill>
                <a:latin typeface="Aldrich"/>
                <a:ea typeface="Aldrich"/>
                <a:cs typeface="Aldrich"/>
              </a:defRPr>
            </a:lvl1pPr>
          </a:lstStyle>
          <a:p>
            <a:r>
              <a:rPr lang="en" sz="1800" dirty="0">
                <a:solidFill>
                  <a:srgbClr val="263238"/>
                </a:solidFill>
                <a:sym typeface="Bai Jamjuree"/>
              </a:rPr>
              <a:t>Fit training data to models</a:t>
            </a:r>
            <a:endParaRPr sz="1800" dirty="0">
              <a:solidFill>
                <a:srgbClr val="263238"/>
              </a:solidFill>
              <a:sym typeface="Bai Jamjuree"/>
            </a:endParaRPr>
          </a:p>
        </p:txBody>
      </p:sp>
      <p:sp>
        <p:nvSpPr>
          <p:cNvPr id="50" name="Google Shape;2637;p68">
            <a:extLst>
              <a:ext uri="{FF2B5EF4-FFF2-40B4-BE49-F238E27FC236}">
                <a16:creationId xmlns:a16="http://schemas.microsoft.com/office/drawing/2014/main" id="{D419A24F-611E-93F3-8BD9-A270D8D21C3B}"/>
              </a:ext>
            </a:extLst>
          </p:cNvPr>
          <p:cNvSpPr txBox="1"/>
          <p:nvPr/>
        </p:nvSpPr>
        <p:spPr>
          <a:xfrm>
            <a:off x="5775344" y="4417386"/>
            <a:ext cx="3883067" cy="739200"/>
          </a:xfrm>
          <a:prstGeom prst="rect">
            <a:avLst/>
          </a:prstGeom>
          <a:noFill/>
          <a:ln>
            <a:noFill/>
          </a:ln>
        </p:spPr>
        <p:txBody>
          <a:bodyPr spcFirstLastPara="1" wrap="square" lIns="121900" tIns="0" rIns="121900" bIns="121900" anchor="ctr" anchorCtr="0">
            <a:noAutofit/>
          </a:bodyPr>
          <a:lstStyle/>
          <a:p>
            <a:pPr algn="ctr"/>
            <a:r>
              <a:rPr lang="en-US" sz="1600" dirty="0">
                <a:solidFill>
                  <a:srgbClr val="2D56B3"/>
                </a:solidFill>
                <a:latin typeface="Bai Jamjuree"/>
                <a:ea typeface="Bai Jamjuree"/>
                <a:cs typeface="Bai Jamjuree"/>
                <a:sym typeface="Bai Jamjuree"/>
              </a:rPr>
              <a:t>Logistic Regression</a:t>
            </a:r>
          </a:p>
          <a:p>
            <a:pPr algn="ctr"/>
            <a:r>
              <a:rPr lang="en-US" sz="1600" dirty="0">
                <a:solidFill>
                  <a:srgbClr val="2D56B3"/>
                </a:solidFill>
                <a:latin typeface="Bai Jamjuree"/>
                <a:ea typeface="Bai Jamjuree"/>
                <a:cs typeface="Bai Jamjuree"/>
                <a:sym typeface="Bai Jamjuree"/>
              </a:rPr>
              <a:t>SVM</a:t>
            </a:r>
          </a:p>
          <a:p>
            <a:pPr algn="ctr"/>
            <a:r>
              <a:rPr lang="en-US" sz="1600" dirty="0">
                <a:solidFill>
                  <a:srgbClr val="2D56B3"/>
                </a:solidFill>
                <a:latin typeface="Bai Jamjuree"/>
                <a:ea typeface="Bai Jamjuree"/>
                <a:cs typeface="Bai Jamjuree"/>
                <a:sym typeface="Bai Jamjuree"/>
              </a:rPr>
              <a:t>Decision Tree</a:t>
            </a:r>
          </a:p>
          <a:p>
            <a:pPr algn="ctr"/>
            <a:r>
              <a:rPr lang="en-US" sz="1600" dirty="0">
                <a:solidFill>
                  <a:srgbClr val="2D56B3"/>
                </a:solidFill>
                <a:latin typeface="Bai Jamjuree"/>
                <a:ea typeface="Bai Jamjuree"/>
                <a:cs typeface="Bai Jamjuree"/>
                <a:sym typeface="Bai Jamjuree"/>
              </a:rPr>
              <a:t>KNN</a:t>
            </a:r>
            <a:endParaRPr sz="1600" dirty="0">
              <a:solidFill>
                <a:srgbClr val="2D56B3"/>
              </a:solidFill>
              <a:latin typeface="Bai Jamjuree"/>
              <a:ea typeface="Bai Jamjuree"/>
              <a:cs typeface="Bai Jamjuree"/>
              <a:sym typeface="Bai Jamjuree"/>
            </a:endParaRPr>
          </a:p>
        </p:txBody>
      </p:sp>
      <p:sp>
        <p:nvSpPr>
          <p:cNvPr id="51" name="Google Shape;2628;p68">
            <a:extLst>
              <a:ext uri="{FF2B5EF4-FFF2-40B4-BE49-F238E27FC236}">
                <a16:creationId xmlns:a16="http://schemas.microsoft.com/office/drawing/2014/main" id="{086F5D06-7F69-6FC3-11F1-EEA32915D81A}"/>
              </a:ext>
            </a:extLst>
          </p:cNvPr>
          <p:cNvSpPr txBox="1"/>
          <p:nvPr/>
        </p:nvSpPr>
        <p:spPr>
          <a:xfrm>
            <a:off x="7200857" y="1825775"/>
            <a:ext cx="4326909" cy="739200"/>
          </a:xfrm>
          <a:prstGeom prst="rect">
            <a:avLst/>
          </a:prstGeom>
          <a:noFill/>
          <a:ln>
            <a:noFill/>
          </a:ln>
        </p:spPr>
        <p:txBody>
          <a:bodyPr spcFirstLastPara="1" wrap="square" lIns="121900" tIns="121900" rIns="121900" bIns="121900" anchor="ctr" anchorCtr="0">
            <a:noAutofit/>
          </a:bodyPr>
          <a:lstStyle>
            <a:defPPr>
              <a:defRPr lang="en-US"/>
            </a:defPPr>
            <a:lvl1pPr algn="ctr">
              <a:defRPr sz="2000">
                <a:solidFill>
                  <a:schemeClr val="dk2"/>
                </a:solidFill>
                <a:latin typeface="Aldrich"/>
                <a:ea typeface="Aldrich"/>
                <a:cs typeface="Aldrich"/>
              </a:defRPr>
            </a:lvl1pPr>
          </a:lstStyle>
          <a:p>
            <a:r>
              <a:rPr lang="en" sz="1800" dirty="0">
                <a:solidFill>
                  <a:srgbClr val="263238"/>
                </a:solidFill>
                <a:sym typeface="Bai Jamjuree"/>
              </a:rPr>
              <a:t>Used cross-validated grid-search with hyperparameter to select the best ones</a:t>
            </a:r>
            <a:endParaRPr sz="1800" dirty="0">
              <a:solidFill>
                <a:srgbClr val="263238"/>
              </a:solidFill>
              <a:sym typeface="Bai Jamjuree"/>
            </a:endParaRPr>
          </a:p>
        </p:txBody>
      </p:sp>
      <p:sp>
        <p:nvSpPr>
          <p:cNvPr id="52" name="Google Shape;2628;p68">
            <a:extLst>
              <a:ext uri="{FF2B5EF4-FFF2-40B4-BE49-F238E27FC236}">
                <a16:creationId xmlns:a16="http://schemas.microsoft.com/office/drawing/2014/main" id="{57814BF7-AAA2-DB40-865F-40AF58460D70}"/>
              </a:ext>
            </a:extLst>
          </p:cNvPr>
          <p:cNvSpPr txBox="1"/>
          <p:nvPr/>
        </p:nvSpPr>
        <p:spPr>
          <a:xfrm>
            <a:off x="9893702" y="3768406"/>
            <a:ext cx="2305802" cy="739200"/>
          </a:xfrm>
          <a:prstGeom prst="rect">
            <a:avLst/>
          </a:prstGeom>
          <a:noFill/>
          <a:ln>
            <a:noFill/>
          </a:ln>
        </p:spPr>
        <p:txBody>
          <a:bodyPr spcFirstLastPara="1" wrap="square" lIns="121900" tIns="121900" rIns="121900" bIns="121900" anchor="ctr" anchorCtr="0">
            <a:noAutofit/>
          </a:bodyPr>
          <a:lstStyle>
            <a:defPPr>
              <a:defRPr lang="en-US"/>
            </a:defPPr>
            <a:lvl1pPr algn="ctr">
              <a:defRPr sz="2000">
                <a:solidFill>
                  <a:schemeClr val="dk2"/>
                </a:solidFill>
                <a:latin typeface="Aldrich"/>
                <a:ea typeface="Aldrich"/>
                <a:cs typeface="Aldrich"/>
              </a:defRPr>
            </a:lvl1pPr>
          </a:lstStyle>
          <a:p>
            <a:r>
              <a:rPr lang="en" sz="1800" dirty="0">
                <a:solidFill>
                  <a:srgbClr val="263238"/>
                </a:solidFill>
                <a:sym typeface="Bai Jamjuree"/>
              </a:rPr>
              <a:t>Evaluated accuracy of each model using test data to select the best model</a:t>
            </a:r>
            <a:endParaRPr sz="1800" dirty="0">
              <a:solidFill>
                <a:srgbClr val="263238"/>
              </a:solidFill>
              <a:sym typeface="Bai Jamjuree"/>
            </a:endParaRPr>
          </a:p>
        </p:txBody>
      </p:sp>
      <p:pic>
        <p:nvPicPr>
          <p:cNvPr id="54" name="Picture 53" descr="Course | CO0201EN | Skills Network Author">
            <a:extLst>
              <a:ext uri="{FF2B5EF4-FFF2-40B4-BE49-F238E27FC236}">
                <a16:creationId xmlns:a16="http://schemas.microsoft.com/office/drawing/2014/main" id="{F742D893-0952-2544-D5FA-580D1064EE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2637;p68">
            <a:extLst>
              <a:ext uri="{FF2B5EF4-FFF2-40B4-BE49-F238E27FC236}">
                <a16:creationId xmlns:a16="http://schemas.microsoft.com/office/drawing/2014/main" id="{6D36AC03-B73B-F0D5-D485-9330CF31BF7E}"/>
              </a:ext>
            </a:extLst>
          </p:cNvPr>
          <p:cNvSpPr txBox="1"/>
          <p:nvPr/>
        </p:nvSpPr>
        <p:spPr>
          <a:xfrm>
            <a:off x="7533989" y="2306253"/>
            <a:ext cx="3883067" cy="739200"/>
          </a:xfrm>
          <a:prstGeom prst="rect">
            <a:avLst/>
          </a:prstGeom>
          <a:noFill/>
          <a:ln>
            <a:noFill/>
          </a:ln>
        </p:spPr>
        <p:txBody>
          <a:bodyPr spcFirstLastPara="1" wrap="square" lIns="121900" tIns="0" rIns="121900" bIns="121900" anchor="ctr" anchorCtr="0">
            <a:noAutofit/>
          </a:bodyPr>
          <a:lstStyle/>
          <a:p>
            <a:pPr algn="ctr"/>
            <a:r>
              <a:rPr lang="en-US" sz="1600" dirty="0" err="1">
                <a:solidFill>
                  <a:srgbClr val="2D56B3"/>
                </a:solidFill>
                <a:latin typeface="Bai Jamjuree"/>
                <a:ea typeface="Bai Jamjuree"/>
                <a:cs typeface="Bai Jamjuree"/>
                <a:sym typeface="Bai Jamjuree"/>
              </a:rPr>
              <a:t>GridSearchCV</a:t>
            </a:r>
            <a:endParaRPr lang="en-US" sz="1600" dirty="0">
              <a:solidFill>
                <a:srgbClr val="2D56B3"/>
              </a:solidFill>
              <a:latin typeface="Bai Jamjuree"/>
              <a:ea typeface="Bai Jamjuree"/>
              <a:cs typeface="Bai Jamjuree"/>
              <a:sym typeface="Bai Jamjuree"/>
            </a:endParaRPr>
          </a:p>
        </p:txBody>
      </p:sp>
      <p:grpSp>
        <p:nvGrpSpPr>
          <p:cNvPr id="56" name="Google Shape;13345;p64">
            <a:extLst>
              <a:ext uri="{FF2B5EF4-FFF2-40B4-BE49-F238E27FC236}">
                <a16:creationId xmlns:a16="http://schemas.microsoft.com/office/drawing/2014/main" id="{9D06828D-B30D-00C2-3B24-1DAEC5164E33}"/>
              </a:ext>
            </a:extLst>
          </p:cNvPr>
          <p:cNvGrpSpPr>
            <a:grpSpLocks noChangeAspect="1"/>
          </p:cNvGrpSpPr>
          <p:nvPr/>
        </p:nvGrpSpPr>
        <p:grpSpPr>
          <a:xfrm>
            <a:off x="9217434" y="2934361"/>
            <a:ext cx="459688" cy="456993"/>
            <a:chOff x="4667216" y="2915382"/>
            <a:chExt cx="320273" cy="318395"/>
          </a:xfrm>
        </p:grpSpPr>
        <p:sp>
          <p:nvSpPr>
            <p:cNvPr id="57" name="Google Shape;13346;p64">
              <a:extLst>
                <a:ext uri="{FF2B5EF4-FFF2-40B4-BE49-F238E27FC236}">
                  <a16:creationId xmlns:a16="http://schemas.microsoft.com/office/drawing/2014/main" id="{B7DEF491-57DA-D40B-FC07-CC39355D08AC}"/>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58" name="Google Shape;13347;p64">
              <a:extLst>
                <a:ext uri="{FF2B5EF4-FFF2-40B4-BE49-F238E27FC236}">
                  <a16:creationId xmlns:a16="http://schemas.microsoft.com/office/drawing/2014/main" id="{16FEDF0B-9719-60B1-E953-94195B60F1C1}"/>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59" name="Google Shape;13348;p64">
              <a:extLst>
                <a:ext uri="{FF2B5EF4-FFF2-40B4-BE49-F238E27FC236}">
                  <a16:creationId xmlns:a16="http://schemas.microsoft.com/office/drawing/2014/main" id="{0213F51A-933B-9B50-6C82-D9F0E418C6D8}"/>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60" name="Google Shape;13349;p64">
              <a:extLst>
                <a:ext uri="{FF2B5EF4-FFF2-40B4-BE49-F238E27FC236}">
                  <a16:creationId xmlns:a16="http://schemas.microsoft.com/office/drawing/2014/main" id="{9FDDA3BB-435E-6161-BE92-2D2B847F454C}"/>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grpSp>
      <p:grpSp>
        <p:nvGrpSpPr>
          <p:cNvPr id="61" name="Google Shape;13358;p64">
            <a:extLst>
              <a:ext uri="{FF2B5EF4-FFF2-40B4-BE49-F238E27FC236}">
                <a16:creationId xmlns:a16="http://schemas.microsoft.com/office/drawing/2014/main" id="{A68BD57B-BA56-465B-476B-BCB0E108BFAB}"/>
              </a:ext>
            </a:extLst>
          </p:cNvPr>
          <p:cNvGrpSpPr>
            <a:grpSpLocks noChangeAspect="1"/>
          </p:cNvGrpSpPr>
          <p:nvPr/>
        </p:nvGrpSpPr>
        <p:grpSpPr>
          <a:xfrm>
            <a:off x="775717" y="2897500"/>
            <a:ext cx="559787" cy="562738"/>
            <a:chOff x="6069423" y="2891892"/>
            <a:chExt cx="362321" cy="364231"/>
          </a:xfrm>
        </p:grpSpPr>
        <p:sp>
          <p:nvSpPr>
            <p:cNvPr id="62" name="Google Shape;13359;p64">
              <a:extLst>
                <a:ext uri="{FF2B5EF4-FFF2-40B4-BE49-F238E27FC236}">
                  <a16:creationId xmlns:a16="http://schemas.microsoft.com/office/drawing/2014/main" id="{2796ED08-B97A-8DF8-C160-255F769C0E68}"/>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63" name="Google Shape;13360;p64">
              <a:extLst>
                <a:ext uri="{FF2B5EF4-FFF2-40B4-BE49-F238E27FC236}">
                  <a16:creationId xmlns:a16="http://schemas.microsoft.com/office/drawing/2014/main" id="{3C021589-003D-7989-CCCB-4A8A889433B6}"/>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64" name="Google Shape;13361;p64">
              <a:extLst>
                <a:ext uri="{FF2B5EF4-FFF2-40B4-BE49-F238E27FC236}">
                  <a16:creationId xmlns:a16="http://schemas.microsoft.com/office/drawing/2014/main" id="{4C3428D9-7613-3E6C-1EB9-4337AB4CA47E}"/>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65" name="Google Shape;13362;p64">
              <a:extLst>
                <a:ext uri="{FF2B5EF4-FFF2-40B4-BE49-F238E27FC236}">
                  <a16:creationId xmlns:a16="http://schemas.microsoft.com/office/drawing/2014/main" id="{D0768231-0AD8-AE84-B7EB-BFEA848B207F}"/>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66" name="Google Shape;13363;p64">
              <a:extLst>
                <a:ext uri="{FF2B5EF4-FFF2-40B4-BE49-F238E27FC236}">
                  <a16:creationId xmlns:a16="http://schemas.microsoft.com/office/drawing/2014/main" id="{C3D21983-A106-8830-B787-6770E340857A}"/>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sp>
          <p:nvSpPr>
            <p:cNvPr id="67" name="Google Shape;13364;p64">
              <a:extLst>
                <a:ext uri="{FF2B5EF4-FFF2-40B4-BE49-F238E27FC236}">
                  <a16:creationId xmlns:a16="http://schemas.microsoft.com/office/drawing/2014/main" id="{1B1C4F68-6A53-5AA5-DD15-D9F0255B44A5}"/>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dk1"/>
            </a:solidFill>
            <a:ln>
              <a:noFill/>
            </a:ln>
          </p:spPr>
          <p:txBody>
            <a:bodyPr spcFirstLastPara="1" wrap="square" lIns="121900" tIns="121900" rIns="121900" bIns="121900" anchor="ctr" anchorCtr="0">
              <a:noAutofit/>
            </a:bodyPr>
            <a:lstStyle/>
            <a:p>
              <a:endParaRPr sz="2400">
                <a:solidFill>
                  <a:srgbClr val="F3F6F7"/>
                </a:solidFill>
              </a:endParaRPr>
            </a:p>
          </p:txBody>
        </p:sp>
      </p:grpSp>
      <p:grpSp>
        <p:nvGrpSpPr>
          <p:cNvPr id="84" name="Google Shape;12577;p62">
            <a:extLst>
              <a:ext uri="{FF2B5EF4-FFF2-40B4-BE49-F238E27FC236}">
                <a16:creationId xmlns:a16="http://schemas.microsoft.com/office/drawing/2014/main" id="{D709CA84-665C-3DA3-5050-598480FA3BCC}"/>
              </a:ext>
            </a:extLst>
          </p:cNvPr>
          <p:cNvGrpSpPr>
            <a:grpSpLocks noChangeAspect="1"/>
          </p:cNvGrpSpPr>
          <p:nvPr/>
        </p:nvGrpSpPr>
        <p:grpSpPr>
          <a:xfrm>
            <a:off x="2528986" y="2889261"/>
            <a:ext cx="439379" cy="484516"/>
            <a:chOff x="1396957" y="4287365"/>
            <a:chExt cx="301861" cy="332871"/>
          </a:xfrm>
          <a:solidFill>
            <a:schemeClr val="tx1"/>
          </a:solidFill>
        </p:grpSpPr>
        <p:sp>
          <p:nvSpPr>
            <p:cNvPr id="85" name="Google Shape;12578;p62">
              <a:extLst>
                <a:ext uri="{FF2B5EF4-FFF2-40B4-BE49-F238E27FC236}">
                  <a16:creationId xmlns:a16="http://schemas.microsoft.com/office/drawing/2014/main" id="{36799AB4-5539-B02D-7402-6230602EEDB9}"/>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579;p62">
              <a:extLst>
                <a:ext uri="{FF2B5EF4-FFF2-40B4-BE49-F238E27FC236}">
                  <a16:creationId xmlns:a16="http://schemas.microsoft.com/office/drawing/2014/main" id="{1C2EDB6C-2696-6773-C718-6BF24301CF4B}"/>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580;p62">
              <a:extLst>
                <a:ext uri="{FF2B5EF4-FFF2-40B4-BE49-F238E27FC236}">
                  <a16:creationId xmlns:a16="http://schemas.microsoft.com/office/drawing/2014/main" id="{AA3315A3-763E-2A26-7E92-1AC59DA4A5DC}"/>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581;p62">
              <a:extLst>
                <a:ext uri="{FF2B5EF4-FFF2-40B4-BE49-F238E27FC236}">
                  <a16:creationId xmlns:a16="http://schemas.microsoft.com/office/drawing/2014/main" id="{43C661EA-8F91-4618-E434-44B848200BE3}"/>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582;p62">
              <a:extLst>
                <a:ext uri="{FF2B5EF4-FFF2-40B4-BE49-F238E27FC236}">
                  <a16:creationId xmlns:a16="http://schemas.microsoft.com/office/drawing/2014/main" id="{CEACAC74-3743-5C01-6CB5-53E2EDE8C0FA}"/>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583;p62">
              <a:extLst>
                <a:ext uri="{FF2B5EF4-FFF2-40B4-BE49-F238E27FC236}">
                  <a16:creationId xmlns:a16="http://schemas.microsoft.com/office/drawing/2014/main" id="{39C41B63-5417-BF78-1E5E-741AB6030C0F}"/>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584;p62">
              <a:extLst>
                <a:ext uri="{FF2B5EF4-FFF2-40B4-BE49-F238E27FC236}">
                  <a16:creationId xmlns:a16="http://schemas.microsoft.com/office/drawing/2014/main" id="{B932AD86-30F4-5819-B34D-7AA62D2CC574}"/>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585;p62">
              <a:extLst>
                <a:ext uri="{FF2B5EF4-FFF2-40B4-BE49-F238E27FC236}">
                  <a16:creationId xmlns:a16="http://schemas.microsoft.com/office/drawing/2014/main" id="{E17A3DD7-504F-6667-4549-56D63ECE4358}"/>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586;p62">
              <a:extLst>
                <a:ext uri="{FF2B5EF4-FFF2-40B4-BE49-F238E27FC236}">
                  <a16:creationId xmlns:a16="http://schemas.microsoft.com/office/drawing/2014/main" id="{07800B5A-34A2-6B9B-56A9-F36DC08E30A2}"/>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587;p62">
              <a:extLst>
                <a:ext uri="{FF2B5EF4-FFF2-40B4-BE49-F238E27FC236}">
                  <a16:creationId xmlns:a16="http://schemas.microsoft.com/office/drawing/2014/main" id="{03EAE8C8-7481-053F-4CC0-7ABBF379F0A1}"/>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588;p62">
              <a:extLst>
                <a:ext uri="{FF2B5EF4-FFF2-40B4-BE49-F238E27FC236}">
                  <a16:creationId xmlns:a16="http://schemas.microsoft.com/office/drawing/2014/main" id="{241E9FAE-494A-6667-53FF-74659730A323}"/>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589;p62">
              <a:extLst>
                <a:ext uri="{FF2B5EF4-FFF2-40B4-BE49-F238E27FC236}">
                  <a16:creationId xmlns:a16="http://schemas.microsoft.com/office/drawing/2014/main" id="{7E5919F5-DD1A-D19A-583D-1F8D357EAF31}"/>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590;p62">
              <a:extLst>
                <a:ext uri="{FF2B5EF4-FFF2-40B4-BE49-F238E27FC236}">
                  <a16:creationId xmlns:a16="http://schemas.microsoft.com/office/drawing/2014/main" id="{198A05D3-AF5F-9771-DABA-3CE58E225D9E}"/>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591;p62">
              <a:extLst>
                <a:ext uri="{FF2B5EF4-FFF2-40B4-BE49-F238E27FC236}">
                  <a16:creationId xmlns:a16="http://schemas.microsoft.com/office/drawing/2014/main" id="{C81DE256-F1D2-A106-7B22-DD765E3E4C3D}"/>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592;p62">
              <a:extLst>
                <a:ext uri="{FF2B5EF4-FFF2-40B4-BE49-F238E27FC236}">
                  <a16:creationId xmlns:a16="http://schemas.microsoft.com/office/drawing/2014/main" id="{AE9F38F5-34EF-926A-8FEE-A9BB3F0F47C5}"/>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787;p60">
            <a:extLst>
              <a:ext uri="{FF2B5EF4-FFF2-40B4-BE49-F238E27FC236}">
                <a16:creationId xmlns:a16="http://schemas.microsoft.com/office/drawing/2014/main" id="{8FD6B8F0-1632-E813-A2B3-E329335CA0D8}"/>
              </a:ext>
            </a:extLst>
          </p:cNvPr>
          <p:cNvSpPr>
            <a:spLocks noChangeAspect="1"/>
          </p:cNvSpPr>
          <p:nvPr/>
        </p:nvSpPr>
        <p:spPr>
          <a:xfrm>
            <a:off x="5802123" y="2915168"/>
            <a:ext cx="512921" cy="512878"/>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1267;p60">
            <a:extLst>
              <a:ext uri="{FF2B5EF4-FFF2-40B4-BE49-F238E27FC236}">
                <a16:creationId xmlns:a16="http://schemas.microsoft.com/office/drawing/2014/main" id="{E204A5AB-7719-1B6E-8FE8-6916345227E9}"/>
              </a:ext>
            </a:extLst>
          </p:cNvPr>
          <p:cNvGrpSpPr>
            <a:grpSpLocks noChangeAspect="1"/>
          </p:cNvGrpSpPr>
          <p:nvPr/>
        </p:nvGrpSpPr>
        <p:grpSpPr>
          <a:xfrm>
            <a:off x="4112093" y="2924044"/>
            <a:ext cx="587879" cy="458960"/>
            <a:chOff x="6639652" y="4323777"/>
            <a:chExt cx="426315" cy="332826"/>
          </a:xfrm>
          <a:solidFill>
            <a:schemeClr val="tx1"/>
          </a:solidFill>
        </p:grpSpPr>
        <p:sp>
          <p:nvSpPr>
            <p:cNvPr id="102" name="Google Shape;11268;p60">
              <a:extLst>
                <a:ext uri="{FF2B5EF4-FFF2-40B4-BE49-F238E27FC236}">
                  <a16:creationId xmlns:a16="http://schemas.microsoft.com/office/drawing/2014/main" id="{B00F8D4A-D76A-F051-55D1-C8BDD38532B8}"/>
                </a:ext>
              </a:extLst>
            </p:cNvPr>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269;p60">
              <a:extLst>
                <a:ext uri="{FF2B5EF4-FFF2-40B4-BE49-F238E27FC236}">
                  <a16:creationId xmlns:a16="http://schemas.microsoft.com/office/drawing/2014/main" id="{7FF45086-75A3-F0D8-FE22-CB463E4D9509}"/>
                </a:ext>
              </a:extLst>
            </p:cNvPr>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270;p60">
              <a:extLst>
                <a:ext uri="{FF2B5EF4-FFF2-40B4-BE49-F238E27FC236}">
                  <a16:creationId xmlns:a16="http://schemas.microsoft.com/office/drawing/2014/main" id="{B5F2479C-96A2-4BD0-508C-CE845B4B8FBB}"/>
                </a:ext>
              </a:extLst>
            </p:cNvPr>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271;p60">
              <a:extLst>
                <a:ext uri="{FF2B5EF4-FFF2-40B4-BE49-F238E27FC236}">
                  <a16:creationId xmlns:a16="http://schemas.microsoft.com/office/drawing/2014/main" id="{239F3F0F-5988-118A-32CB-C2E69B609FA1}"/>
                </a:ext>
              </a:extLst>
            </p:cNvPr>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272;p60">
              <a:extLst>
                <a:ext uri="{FF2B5EF4-FFF2-40B4-BE49-F238E27FC236}">
                  <a16:creationId xmlns:a16="http://schemas.microsoft.com/office/drawing/2014/main" id="{743DD427-27E9-BD7F-2A84-683484867529}"/>
                </a:ext>
              </a:extLst>
            </p:cNvPr>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273;p60">
              <a:extLst>
                <a:ext uri="{FF2B5EF4-FFF2-40B4-BE49-F238E27FC236}">
                  <a16:creationId xmlns:a16="http://schemas.microsoft.com/office/drawing/2014/main" id="{A94CB481-27E3-DF1B-D7F0-5A7625198E6C}"/>
                </a:ext>
              </a:extLst>
            </p:cNvPr>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274;p60">
              <a:extLst>
                <a:ext uri="{FF2B5EF4-FFF2-40B4-BE49-F238E27FC236}">
                  <a16:creationId xmlns:a16="http://schemas.microsoft.com/office/drawing/2014/main" id="{7285F6D6-F785-8AA6-BC81-FD3C652B4D3E}"/>
                </a:ext>
              </a:extLst>
            </p:cNvPr>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1275;p60">
              <a:extLst>
                <a:ext uri="{FF2B5EF4-FFF2-40B4-BE49-F238E27FC236}">
                  <a16:creationId xmlns:a16="http://schemas.microsoft.com/office/drawing/2014/main" id="{0188C7C8-C86D-DAE7-A25F-8046E12E629F}"/>
                </a:ext>
              </a:extLst>
            </p:cNvPr>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276;p60">
              <a:extLst>
                <a:ext uri="{FF2B5EF4-FFF2-40B4-BE49-F238E27FC236}">
                  <a16:creationId xmlns:a16="http://schemas.microsoft.com/office/drawing/2014/main" id="{2AA83FD4-20A0-84EC-C869-1DC8EDA29BD7}"/>
                </a:ext>
              </a:extLst>
            </p:cNvPr>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277;p60">
              <a:extLst>
                <a:ext uri="{FF2B5EF4-FFF2-40B4-BE49-F238E27FC236}">
                  <a16:creationId xmlns:a16="http://schemas.microsoft.com/office/drawing/2014/main" id="{97AEB420-8987-37F9-13FB-773326401FD3}"/>
                </a:ext>
              </a:extLst>
            </p:cNvPr>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371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picture containing graphical user interface&#10;&#10;Description automatically generated">
            <a:extLst>
              <a:ext uri="{FF2B5EF4-FFF2-40B4-BE49-F238E27FC236}">
                <a16:creationId xmlns:a16="http://schemas.microsoft.com/office/drawing/2014/main" id="{6FD0B2AA-418B-1F5B-FC6A-136B617E37BC}"/>
              </a:ext>
            </a:extLst>
          </p:cNvPr>
          <p:cNvPicPr>
            <a:picLocks noChangeAspect="1"/>
          </p:cNvPicPr>
          <p:nvPr/>
        </p:nvPicPr>
        <p:blipFill>
          <a:blip r:embed="rId3"/>
          <a:stretch>
            <a:fillRect/>
          </a:stretch>
        </p:blipFill>
        <p:spPr>
          <a:xfrm>
            <a:off x="5142932" y="0"/>
            <a:ext cx="6858000" cy="6858000"/>
          </a:xfrm>
          <a:prstGeom prst="rect">
            <a:avLst/>
          </a:prstGeom>
        </p:spPr>
      </p:pic>
      <p:pic>
        <p:nvPicPr>
          <p:cNvPr id="9" name="Picture 8" descr="Course | CO0201EN | Skills Network Author">
            <a:extLst>
              <a:ext uri="{FF2B5EF4-FFF2-40B4-BE49-F238E27FC236}">
                <a16:creationId xmlns:a16="http://schemas.microsoft.com/office/drawing/2014/main" id="{99DCF1CD-86AF-9B31-CD67-FAB6FDD971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MX" dirty="0">
                <a:solidFill>
                  <a:srgbClr val="0B49CB"/>
                </a:solidFill>
                <a:latin typeface="Abadi"/>
              </a:rPr>
              <a:t>E</a:t>
            </a:r>
            <a:r>
              <a:rPr lang="en-US" dirty="0">
                <a:solidFill>
                  <a:srgbClr val="0B49CB"/>
                </a:solidFill>
                <a:latin typeface="Abadi"/>
              </a:rPr>
              <a:t>DA with SQL</a:t>
            </a:r>
          </a:p>
        </p:txBody>
      </p:sp>
      <p:sp>
        <p:nvSpPr>
          <p:cNvPr id="11" name="Content Placeholder 4">
            <a:extLst>
              <a:ext uri="{FF2B5EF4-FFF2-40B4-BE49-F238E27FC236}">
                <a16:creationId xmlns:a16="http://schemas.microsoft.com/office/drawing/2014/main" id="{269D4C0F-4255-63BC-FD0F-1F3F11F29857}"/>
              </a:ext>
            </a:extLst>
          </p:cNvPr>
          <p:cNvSpPr txBox="1">
            <a:spLocks/>
          </p:cNvSpPr>
          <p:nvPr/>
        </p:nvSpPr>
        <p:spPr>
          <a:xfrm>
            <a:off x="3607708" y="4518114"/>
            <a:ext cx="5983968" cy="4954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extBox 11">
            <a:extLst>
              <a:ext uri="{FF2B5EF4-FFF2-40B4-BE49-F238E27FC236}">
                <a16:creationId xmlns:a16="http://schemas.microsoft.com/office/drawing/2014/main" id="{C1A5896C-1326-37E4-E372-076FF0CF633B}"/>
              </a:ext>
            </a:extLst>
          </p:cNvPr>
          <p:cNvSpPr txBox="1"/>
          <p:nvPr/>
        </p:nvSpPr>
        <p:spPr>
          <a:xfrm>
            <a:off x="693056" y="1111457"/>
            <a:ext cx="9917794" cy="5883662"/>
          </a:xfrm>
          <a:prstGeom prst="rect">
            <a:avLst/>
          </a:prstGeom>
          <a:noFill/>
        </p:spPr>
        <p:txBody>
          <a:bodyPr wrap="square" rtlCol="0">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Names of the launch sites</a:t>
            </a:r>
            <a:br>
              <a:rPr lang="en-US" sz="2200"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CCAFS LC-40</a:t>
            </a: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CCAFS SLC-40</a:t>
            </a: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KSC LC-39A</a:t>
            </a: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VAFB SLC-4E</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Records where launch sites begin with `CCA`</a:t>
            </a:r>
            <a:br>
              <a:rPr lang="en-US" sz="2200"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Last launch from CCAFS LC-40 was 2016-08-14</a:t>
            </a: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First launch from CCAFS SLC-40 was 2017-12-15</a:t>
            </a:r>
          </a:p>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Total payload carried by boosters from NASA</a:t>
            </a:r>
            <a:br>
              <a:rPr lang="en-US" sz="2400"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45,596 KG.</a:t>
            </a:r>
          </a:p>
          <a:p>
            <a:pPr marL="342900" indent="-342900">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Average payload mass carried by booster version F9 v1.1</a:t>
            </a:r>
            <a:br>
              <a:rPr lang="en-US" sz="2400"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   2,534 KG</a:t>
            </a:r>
            <a:endParaRPr lang="en-US" sz="24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a:rPr>
              <a:t>The dates of the first successful landing outcome on ground pad</a:t>
            </a:r>
            <a:br>
              <a:rPr lang="en-US" sz="2400" dirty="0">
                <a:solidFill>
                  <a:schemeClr val="accent3">
                    <a:lumMod val="25000"/>
                  </a:schemeClr>
                </a:solidFill>
                <a:latin typeface="Abadi"/>
              </a:rPr>
            </a:br>
            <a:r>
              <a:rPr lang="en-US" dirty="0">
                <a:solidFill>
                  <a:schemeClr val="accent3">
                    <a:lumMod val="25000"/>
                  </a:schemeClr>
                </a:solidFill>
                <a:latin typeface="Abadi"/>
              </a:rPr>
              <a:t>   01-05-2017</a:t>
            </a:r>
            <a:endParaRPr lang="en-US"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pic>
        <p:nvPicPr>
          <p:cNvPr id="15" name="Picture 14" descr="Course | CO0201EN | Skills Network Author">
            <a:extLst>
              <a:ext uri="{FF2B5EF4-FFF2-40B4-BE49-F238E27FC236}">
                <a16:creationId xmlns:a16="http://schemas.microsoft.com/office/drawing/2014/main" id="{097518A2-8AE4-D747-23B0-A1755B94E6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85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MX" dirty="0">
                <a:solidFill>
                  <a:srgbClr val="0B49CB"/>
                </a:solidFill>
                <a:latin typeface="Abadi"/>
              </a:rPr>
              <a:t>E</a:t>
            </a:r>
            <a:r>
              <a:rPr lang="en-US" dirty="0">
                <a:solidFill>
                  <a:srgbClr val="0B49CB"/>
                </a:solidFill>
                <a:latin typeface="Abadi"/>
              </a:rPr>
              <a:t>DA with SQL</a:t>
            </a:r>
          </a:p>
        </p:txBody>
      </p:sp>
      <p:sp>
        <p:nvSpPr>
          <p:cNvPr id="11" name="Content Placeholder 4">
            <a:extLst>
              <a:ext uri="{FF2B5EF4-FFF2-40B4-BE49-F238E27FC236}">
                <a16:creationId xmlns:a16="http://schemas.microsoft.com/office/drawing/2014/main" id="{269D4C0F-4255-63BC-FD0F-1F3F11F29857}"/>
              </a:ext>
            </a:extLst>
          </p:cNvPr>
          <p:cNvSpPr txBox="1">
            <a:spLocks/>
          </p:cNvSpPr>
          <p:nvPr/>
        </p:nvSpPr>
        <p:spPr>
          <a:xfrm>
            <a:off x="3607708" y="4518114"/>
            <a:ext cx="5983968" cy="4954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extBox 11">
            <a:extLst>
              <a:ext uri="{FF2B5EF4-FFF2-40B4-BE49-F238E27FC236}">
                <a16:creationId xmlns:a16="http://schemas.microsoft.com/office/drawing/2014/main" id="{C1A5896C-1326-37E4-E372-076FF0CF633B}"/>
              </a:ext>
            </a:extLst>
          </p:cNvPr>
          <p:cNvSpPr txBox="1"/>
          <p:nvPr/>
        </p:nvSpPr>
        <p:spPr>
          <a:xfrm>
            <a:off x="693056" y="974814"/>
            <a:ext cx="9917794" cy="6478697"/>
          </a:xfrm>
          <a:prstGeom prst="rect">
            <a:avLst/>
          </a:prstGeom>
          <a:noFill/>
        </p:spPr>
        <p:txBody>
          <a:bodyPr wrap="square" rtlCol="0">
            <a:spAutoFit/>
          </a:bodyPr>
          <a:lstStyle/>
          <a:p>
            <a:pPr marL="342900" indent="-342900" rtl="0" eaLnBrk="1" fontAlgn="ctr" latinLnBrk="0" hangingPunct="1">
              <a:spcBef>
                <a:spcPts val="0"/>
              </a:spcBef>
              <a:spcAft>
                <a:spcPts val="0"/>
              </a:spcAft>
              <a:buFont typeface="Arial" panose="020B0604020202020204" pitchFamily="34" charset="0"/>
              <a:buChar char="•"/>
            </a:pPr>
            <a:r>
              <a:rPr lang="en-US" sz="2000" dirty="0">
                <a:solidFill>
                  <a:schemeClr val="accent3">
                    <a:lumMod val="25000"/>
                  </a:schemeClr>
                </a:solidFill>
                <a:latin typeface="Abadi"/>
              </a:rPr>
              <a:t>Names of boosters that have successfully landed on a drone ship and had payload mass greater than 4000 but less than 6000</a:t>
            </a:r>
            <a:br>
              <a:rPr lang="en-US" sz="2000" dirty="0">
                <a:solidFill>
                  <a:schemeClr val="accent3">
                    <a:lumMod val="25000"/>
                  </a:schemeClr>
                </a:solidFill>
                <a:latin typeface="Abadi"/>
              </a:rPr>
            </a:br>
            <a:r>
              <a:rPr lang="en-US" sz="2000" dirty="0">
                <a:solidFill>
                  <a:schemeClr val="accent3">
                    <a:lumMod val="25000"/>
                  </a:schemeClr>
                </a:solidFill>
                <a:latin typeface="Abadi"/>
              </a:rPr>
              <a:t>   </a:t>
            </a:r>
            <a:r>
              <a:rPr lang="en-US" sz="1600" b="0" i="0" u="none" strike="noStrike" kern="1200" dirty="0">
                <a:solidFill>
                  <a:srgbClr val="000000"/>
                </a:solidFill>
                <a:effectLst/>
                <a:latin typeface="Calibri" panose="020F0502020204030204" pitchFamily="34" charset="0"/>
              </a:rPr>
              <a:t>F9 FT B1022</a:t>
            </a:r>
            <a:endParaRPr lang="en-US" sz="1600" b="0" i="0" u="none" strike="noStrike" dirty="0">
              <a:effectLst/>
              <a:latin typeface="Arial" panose="020B0604020202020204" pitchFamily="34" charset="0"/>
            </a:endParaRPr>
          </a:p>
          <a:p>
            <a:pPr marL="0" rtl="0" eaLnBrk="1" fontAlgn="ctr"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           F9 FT B1026</a:t>
            </a:r>
            <a:endParaRPr lang="en-US" sz="1600" b="0" i="0" u="none" strike="noStrike" dirty="0">
              <a:effectLst/>
              <a:latin typeface="Arial" panose="020B0604020202020204" pitchFamily="34" charset="0"/>
            </a:endParaRPr>
          </a:p>
          <a:p>
            <a:pPr marL="0" rtl="0" eaLnBrk="1" fontAlgn="ctr"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           F9 FT B1021.2</a:t>
            </a:r>
            <a:endParaRPr lang="en-US" sz="1600" b="0" i="0" u="none" strike="noStrike" dirty="0">
              <a:effectLst/>
              <a:latin typeface="Arial" panose="020B0604020202020204" pitchFamily="34" charset="0"/>
            </a:endParaRPr>
          </a:p>
          <a:p>
            <a:pPr marL="0" rtl="0" eaLnBrk="1" fontAlgn="ctr" latinLnBrk="0" hangingPunct="1">
              <a:spcBef>
                <a:spcPts val="0"/>
              </a:spcBef>
              <a:spcAft>
                <a:spcPts val="0"/>
              </a:spcAft>
            </a:pPr>
            <a:r>
              <a:rPr lang="en-US" sz="1600" b="0" i="0" u="none" strike="noStrike" kern="1200" dirty="0">
                <a:solidFill>
                  <a:srgbClr val="000000"/>
                </a:solidFill>
                <a:effectLst/>
                <a:latin typeface="Calibri" panose="020F0502020204030204" pitchFamily="34" charset="0"/>
              </a:rPr>
              <a:t>           F9 FT B1031.2</a:t>
            </a:r>
            <a:endParaRPr lang="en-US" sz="20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The total number of successful and failed mission outcomes</a:t>
            </a:r>
            <a:br>
              <a:rPr lang="en-US" sz="20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   Failure (in flight)                           1</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   Success                                     99</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   Success (payload status unclear)    1</a:t>
            </a:r>
            <a:endParaRPr lang="en-US" sz="2000"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Names of the booster which have carried the maximum payload mass</a:t>
            </a:r>
            <a:br>
              <a:rPr lang="en-US" sz="20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   B1048.4, B1049.4, B1051.3, B1056.4, B1048.5, B1051.4, B1049.5, B1060.2, B1058.3,       </a:t>
            </a:r>
            <a:br>
              <a:rPr lang="en-US" sz="16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rPr>
              <a:t>   B1051.6, B1060.3, B1049.7</a:t>
            </a:r>
            <a:endParaRPr lang="en-US" sz="2000" dirty="0">
              <a:solidFill>
                <a:schemeClr val="accent3">
                  <a:lumMod val="25000"/>
                </a:schemeClr>
              </a:solidFill>
              <a:latin typeface="Abadi" panose="020B0604020104020204" pitchFamily="34" charset="0"/>
            </a:endParaRPr>
          </a:p>
          <a:p>
            <a:pPr marL="342900" indent="-342900">
              <a:spcBef>
                <a:spcPts val="1400"/>
              </a:spcBef>
              <a:buFont typeface="Arial" panose="020B0604020202020204" pitchFamily="34" charset="0"/>
              <a:buChar char="•"/>
            </a:pPr>
            <a:r>
              <a:rPr lang="en-US" sz="2000" dirty="0">
                <a:solidFill>
                  <a:schemeClr val="accent3">
                    <a:lumMod val="25000"/>
                  </a:schemeClr>
                </a:solidFill>
                <a:latin typeface="Abadi"/>
              </a:rPr>
              <a:t>Failed </a:t>
            </a:r>
            <a:r>
              <a:rPr lang="en-US" sz="2000" dirty="0" err="1">
                <a:solidFill>
                  <a:schemeClr val="accent3">
                    <a:lumMod val="25000"/>
                  </a:schemeClr>
                </a:solidFill>
                <a:latin typeface="Abadi"/>
              </a:rPr>
              <a:t>landing_outcomes</a:t>
            </a:r>
            <a:r>
              <a:rPr lang="en-US" sz="2000" dirty="0">
                <a:solidFill>
                  <a:schemeClr val="accent3">
                    <a:lumMod val="25000"/>
                  </a:schemeClr>
                </a:solidFill>
                <a:latin typeface="Abadi"/>
              </a:rPr>
              <a:t> in drone ship, their booster versions, and launch site names for in year 2015</a:t>
            </a:r>
            <a:br>
              <a:rPr lang="en-US" sz="2000" dirty="0">
                <a:solidFill>
                  <a:schemeClr val="accent3">
                    <a:lumMod val="25000"/>
                  </a:schemeClr>
                </a:solidFill>
                <a:latin typeface="Abadi"/>
              </a:rPr>
            </a:br>
            <a:r>
              <a:rPr lang="en-US" sz="1600" dirty="0">
                <a:solidFill>
                  <a:schemeClr val="accent3">
                    <a:lumMod val="25000"/>
                  </a:schemeClr>
                </a:solidFill>
                <a:latin typeface="Abadi"/>
              </a:rPr>
              <a:t>   January   F9 v1.1 B1012   CCAFS LC-40   Failure (drone ship)</a:t>
            </a:r>
            <a:br>
              <a:rPr lang="en-US" sz="1600" dirty="0">
                <a:solidFill>
                  <a:schemeClr val="accent3">
                    <a:lumMod val="25000"/>
                  </a:schemeClr>
                </a:solidFill>
                <a:latin typeface="Abadi"/>
              </a:rPr>
            </a:br>
            <a:r>
              <a:rPr lang="en-US" sz="1600" dirty="0">
                <a:solidFill>
                  <a:schemeClr val="accent3">
                    <a:lumMod val="25000"/>
                  </a:schemeClr>
                </a:solidFill>
                <a:latin typeface="Abadi"/>
              </a:rPr>
              <a:t>   April       F9 v1.1 B1015   CCAFS LC-40   Failure (drone ship)</a:t>
            </a:r>
            <a:br>
              <a:rPr lang="en-US" sz="2800" dirty="0">
                <a:solidFill>
                  <a:schemeClr val="accent3">
                    <a:lumMod val="25000"/>
                  </a:schemeClr>
                </a:solidFill>
                <a:latin typeface="Abadi"/>
              </a:rPr>
            </a:br>
            <a:br>
              <a:rPr lang="en-US" sz="2000" dirty="0">
                <a:solidFill>
                  <a:schemeClr val="accent3">
                    <a:lumMod val="25000"/>
                  </a:schemeClr>
                </a:solidFill>
                <a:latin typeface="Abadi"/>
              </a:rPr>
            </a:br>
            <a:br>
              <a:rPr lang="en-US" sz="2000" dirty="0">
                <a:solidFill>
                  <a:schemeClr val="accent3">
                    <a:lumMod val="25000"/>
                  </a:schemeClr>
                </a:solidFill>
                <a:latin typeface="Abadi" panose="020B0604020104020204" pitchFamily="34" charset="0"/>
              </a:rPr>
            </a:br>
            <a:endParaRPr lang="en-US" sz="2000" dirty="0">
              <a:solidFill>
                <a:schemeClr val="accent3">
                  <a:lumMod val="25000"/>
                </a:schemeClr>
              </a:solidFill>
              <a:latin typeface="Abadi" panose="020B0604020104020204" pitchFamily="34" charset="0"/>
            </a:endParaRPr>
          </a:p>
          <a:p>
            <a:endParaRPr lang="en-US" sz="1600" dirty="0"/>
          </a:p>
        </p:txBody>
      </p:sp>
      <p:pic>
        <p:nvPicPr>
          <p:cNvPr id="9" name="Picture 8" descr="Course | CO0201EN | Skills Network Author">
            <a:extLst>
              <a:ext uri="{FF2B5EF4-FFF2-40B4-BE49-F238E27FC236}">
                <a16:creationId xmlns:a16="http://schemas.microsoft.com/office/drawing/2014/main" id="{C14646AC-FD4C-88E9-C837-BB8EB284B0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6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Visualization</a:t>
            </a:r>
            <a:endParaRPr lang="en-US" dirty="0">
              <a:solidFill>
                <a:srgbClr val="0B49CB"/>
              </a:solidFill>
            </a:endParaRPr>
          </a:p>
        </p:txBody>
      </p:sp>
      <p:pic>
        <p:nvPicPr>
          <p:cNvPr id="6" name="Picture 5">
            <a:extLst>
              <a:ext uri="{FF2B5EF4-FFF2-40B4-BE49-F238E27FC236}">
                <a16:creationId xmlns:a16="http://schemas.microsoft.com/office/drawing/2014/main" id="{B399CEA1-E0F4-F61D-545D-8CB41A08990D}"/>
              </a:ext>
            </a:extLst>
          </p:cNvPr>
          <p:cNvPicPr>
            <a:picLocks noChangeAspect="1"/>
          </p:cNvPicPr>
          <p:nvPr/>
        </p:nvPicPr>
        <p:blipFill>
          <a:blip r:embed="rId2"/>
          <a:stretch>
            <a:fillRect/>
          </a:stretch>
        </p:blipFill>
        <p:spPr>
          <a:xfrm>
            <a:off x="332046" y="1747635"/>
            <a:ext cx="8382726" cy="1661304"/>
          </a:xfrm>
          <a:prstGeom prst="rect">
            <a:avLst/>
          </a:prstGeom>
        </p:spPr>
      </p:pic>
      <p:sp>
        <p:nvSpPr>
          <p:cNvPr id="7" name="TextBox 6">
            <a:extLst>
              <a:ext uri="{FF2B5EF4-FFF2-40B4-BE49-F238E27FC236}">
                <a16:creationId xmlns:a16="http://schemas.microsoft.com/office/drawing/2014/main" id="{AA87FEFC-F568-6D46-FB57-603626282599}"/>
              </a:ext>
            </a:extLst>
          </p:cNvPr>
          <p:cNvSpPr txBox="1"/>
          <p:nvPr/>
        </p:nvSpPr>
        <p:spPr>
          <a:xfrm>
            <a:off x="770011" y="1316748"/>
            <a:ext cx="4048125" cy="430887"/>
          </a:xfrm>
          <a:prstGeom prst="rect">
            <a:avLst/>
          </a:prstGeom>
        </p:spPr>
        <p:txBody>
          <a:bodyPr>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MX" dirty="0" err="1"/>
              <a:t>Launch</a:t>
            </a:r>
            <a:r>
              <a:rPr lang="es-MX" dirty="0"/>
              <a:t> Site vs Flight </a:t>
            </a:r>
            <a:r>
              <a:rPr lang="es-MX" dirty="0" err="1"/>
              <a:t>Number</a:t>
            </a:r>
            <a:endParaRPr lang="en-US" dirty="0"/>
          </a:p>
        </p:txBody>
      </p:sp>
      <p:pic>
        <p:nvPicPr>
          <p:cNvPr id="9" name="Picture 8">
            <a:extLst>
              <a:ext uri="{FF2B5EF4-FFF2-40B4-BE49-F238E27FC236}">
                <a16:creationId xmlns:a16="http://schemas.microsoft.com/office/drawing/2014/main" id="{2DDF2A28-E9BC-DFDB-41E4-F0A00D9964BF}"/>
              </a:ext>
            </a:extLst>
          </p:cNvPr>
          <p:cNvPicPr>
            <a:picLocks noChangeAspect="1"/>
          </p:cNvPicPr>
          <p:nvPr/>
        </p:nvPicPr>
        <p:blipFill>
          <a:blip r:embed="rId3"/>
          <a:stretch>
            <a:fillRect/>
          </a:stretch>
        </p:blipFill>
        <p:spPr>
          <a:xfrm>
            <a:off x="362528" y="3909466"/>
            <a:ext cx="8352244" cy="1615580"/>
          </a:xfrm>
          <a:prstGeom prst="rect">
            <a:avLst/>
          </a:prstGeom>
        </p:spPr>
      </p:pic>
      <p:sp>
        <p:nvSpPr>
          <p:cNvPr id="10" name="TextBox 9">
            <a:extLst>
              <a:ext uri="{FF2B5EF4-FFF2-40B4-BE49-F238E27FC236}">
                <a16:creationId xmlns:a16="http://schemas.microsoft.com/office/drawing/2014/main" id="{4A3C79C1-ADD6-0DCA-F2FF-82E083458327}"/>
              </a:ext>
            </a:extLst>
          </p:cNvPr>
          <p:cNvSpPr txBox="1"/>
          <p:nvPr/>
        </p:nvSpPr>
        <p:spPr>
          <a:xfrm>
            <a:off x="770010" y="3413176"/>
            <a:ext cx="4459215" cy="430887"/>
          </a:xfrm>
          <a:prstGeom prst="rect">
            <a:avLst/>
          </a:prstGeom>
        </p:spPr>
        <p:txBody>
          <a:bodyPr>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MX" dirty="0" err="1"/>
              <a:t>Launch</a:t>
            </a:r>
            <a:r>
              <a:rPr lang="es-MX" dirty="0"/>
              <a:t> Site vs </a:t>
            </a:r>
            <a:r>
              <a:rPr lang="es-MX" dirty="0" err="1"/>
              <a:t>Payload</a:t>
            </a:r>
            <a:r>
              <a:rPr lang="es-MX" dirty="0"/>
              <a:t> </a:t>
            </a:r>
            <a:r>
              <a:rPr lang="es-MX" dirty="0" err="1"/>
              <a:t>Mass</a:t>
            </a:r>
            <a:endParaRPr lang="en-US" dirty="0"/>
          </a:p>
        </p:txBody>
      </p:sp>
      <p:sp>
        <p:nvSpPr>
          <p:cNvPr id="14" name="TextBox 13">
            <a:extLst>
              <a:ext uri="{FF2B5EF4-FFF2-40B4-BE49-F238E27FC236}">
                <a16:creationId xmlns:a16="http://schemas.microsoft.com/office/drawing/2014/main" id="{16A63364-78A4-5E8C-955E-C130B9FDDF51}"/>
              </a:ext>
            </a:extLst>
          </p:cNvPr>
          <p:cNvSpPr txBox="1"/>
          <p:nvPr/>
        </p:nvSpPr>
        <p:spPr>
          <a:xfrm>
            <a:off x="8693495" y="1993511"/>
            <a:ext cx="3355630" cy="1169551"/>
          </a:xfrm>
          <a:prstGeom prst="rect">
            <a:avLst/>
          </a:prstGeom>
          <a:noFill/>
        </p:spPr>
        <p:txBody>
          <a:bodyPr wrap="square" rtlCol="0">
            <a:spAutoFit/>
          </a:bodyPr>
          <a:lstStyle/>
          <a:p>
            <a:r>
              <a:rPr lang="en-US" sz="1400" dirty="0"/>
              <a:t>CCAFS SLC 40 has more flights than the other launch sites combined and the first third of them were mostly failures but as the flight number increases, the first stage is more likely to land successfully.</a:t>
            </a:r>
          </a:p>
        </p:txBody>
      </p:sp>
      <p:pic>
        <p:nvPicPr>
          <p:cNvPr id="17" name="Picture 16" descr="Course | CO0201EN | Skills Network Author">
            <a:extLst>
              <a:ext uri="{FF2B5EF4-FFF2-40B4-BE49-F238E27FC236}">
                <a16:creationId xmlns:a16="http://schemas.microsoft.com/office/drawing/2014/main" id="{AACBA0F6-85AD-568B-84E9-4670BE450E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51CCA49-4F79-3F07-D179-E464BF29D5C1}"/>
              </a:ext>
            </a:extLst>
          </p:cNvPr>
          <p:cNvSpPr txBox="1"/>
          <p:nvPr/>
        </p:nvSpPr>
        <p:spPr>
          <a:xfrm>
            <a:off x="8714772" y="4314751"/>
            <a:ext cx="3355630" cy="738664"/>
          </a:xfrm>
          <a:prstGeom prst="rect">
            <a:avLst/>
          </a:prstGeom>
          <a:noFill/>
        </p:spPr>
        <p:txBody>
          <a:bodyPr wrap="square" rtlCol="0">
            <a:spAutoFit/>
          </a:bodyPr>
          <a:lstStyle/>
          <a:p>
            <a:r>
              <a:rPr lang="en-US" sz="1400" b="0" i="0" dirty="0">
                <a:effectLst/>
                <a:latin typeface="-apple-system"/>
              </a:rPr>
              <a:t>VAFB-SLC launch site there are no rockets launched for heavy payload mass(greater than 10000).</a:t>
            </a:r>
            <a:endParaRPr lang="en-US" sz="1400" dirty="0"/>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Visualization</a:t>
            </a:r>
            <a:endParaRPr lang="en-US" dirty="0">
              <a:solidFill>
                <a:srgbClr val="0B49CB"/>
              </a:solidFill>
            </a:endParaRPr>
          </a:p>
        </p:txBody>
      </p:sp>
      <p:sp>
        <p:nvSpPr>
          <p:cNvPr id="7" name="TextBox 6">
            <a:extLst>
              <a:ext uri="{FF2B5EF4-FFF2-40B4-BE49-F238E27FC236}">
                <a16:creationId xmlns:a16="http://schemas.microsoft.com/office/drawing/2014/main" id="{AA87FEFC-F568-6D46-FB57-603626282599}"/>
              </a:ext>
            </a:extLst>
          </p:cNvPr>
          <p:cNvSpPr txBox="1"/>
          <p:nvPr/>
        </p:nvSpPr>
        <p:spPr>
          <a:xfrm>
            <a:off x="770011" y="1009559"/>
            <a:ext cx="4048125" cy="430887"/>
          </a:xfrm>
          <a:prstGeom prst="rect">
            <a:avLst/>
          </a:prstGeom>
        </p:spPr>
        <p:txBody>
          <a:bodyPr>
            <a:normAutofit fontScale="92500"/>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of each orbit type</a:t>
            </a:r>
          </a:p>
        </p:txBody>
      </p:sp>
      <p:pic>
        <p:nvPicPr>
          <p:cNvPr id="17" name="Picture 16" descr="Course | CO0201EN | Skills Network Author">
            <a:extLst>
              <a:ext uri="{FF2B5EF4-FFF2-40B4-BE49-F238E27FC236}">
                <a16:creationId xmlns:a16="http://schemas.microsoft.com/office/drawing/2014/main" id="{AACBA0F6-85AD-568B-84E9-4670BE450E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D76F08-B910-379C-B22C-E7CC7260D47E}"/>
              </a:ext>
            </a:extLst>
          </p:cNvPr>
          <p:cNvPicPr>
            <a:picLocks noChangeAspect="1"/>
          </p:cNvPicPr>
          <p:nvPr/>
        </p:nvPicPr>
        <p:blipFill>
          <a:blip r:embed="rId3"/>
          <a:stretch>
            <a:fillRect/>
          </a:stretch>
        </p:blipFill>
        <p:spPr>
          <a:xfrm>
            <a:off x="1053803" y="1361134"/>
            <a:ext cx="2205037" cy="1453930"/>
          </a:xfrm>
          <a:prstGeom prst="rect">
            <a:avLst/>
          </a:prstGeom>
        </p:spPr>
      </p:pic>
      <p:pic>
        <p:nvPicPr>
          <p:cNvPr id="11" name="Picture 10">
            <a:extLst>
              <a:ext uri="{FF2B5EF4-FFF2-40B4-BE49-F238E27FC236}">
                <a16:creationId xmlns:a16="http://schemas.microsoft.com/office/drawing/2014/main" id="{D745D30C-F565-034B-612D-6E55084E877C}"/>
              </a:ext>
            </a:extLst>
          </p:cNvPr>
          <p:cNvPicPr>
            <a:picLocks noChangeAspect="1"/>
          </p:cNvPicPr>
          <p:nvPr/>
        </p:nvPicPr>
        <p:blipFill>
          <a:blip r:embed="rId4"/>
          <a:stretch>
            <a:fillRect/>
          </a:stretch>
        </p:blipFill>
        <p:spPr>
          <a:xfrm>
            <a:off x="528273" y="3106345"/>
            <a:ext cx="7396527" cy="1419062"/>
          </a:xfrm>
          <a:prstGeom prst="rect">
            <a:avLst/>
          </a:prstGeom>
        </p:spPr>
      </p:pic>
      <p:sp>
        <p:nvSpPr>
          <p:cNvPr id="16" name="TextBox 15">
            <a:extLst>
              <a:ext uri="{FF2B5EF4-FFF2-40B4-BE49-F238E27FC236}">
                <a16:creationId xmlns:a16="http://schemas.microsoft.com/office/drawing/2014/main" id="{AF5A78F4-2819-109A-EDEF-BA5B77260774}"/>
              </a:ext>
            </a:extLst>
          </p:cNvPr>
          <p:cNvSpPr txBox="1"/>
          <p:nvPr/>
        </p:nvSpPr>
        <p:spPr>
          <a:xfrm>
            <a:off x="909638" y="2675458"/>
            <a:ext cx="6162674" cy="430887"/>
          </a:xfrm>
          <a:prstGeom prst="rect">
            <a:avLst/>
          </a:prstGeom>
        </p:spPr>
        <p:txBody>
          <a:bodyPr>
            <a:normAutofit/>
          </a:bodyPr>
          <a:lstStyle>
            <a:defPPr>
              <a:defRPr lang="en-US"/>
            </a:defPPr>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Orbit type vs Flight number </a:t>
            </a:r>
          </a:p>
        </p:txBody>
      </p:sp>
      <p:pic>
        <p:nvPicPr>
          <p:cNvPr id="15" name="Picture 14">
            <a:extLst>
              <a:ext uri="{FF2B5EF4-FFF2-40B4-BE49-F238E27FC236}">
                <a16:creationId xmlns:a16="http://schemas.microsoft.com/office/drawing/2014/main" id="{9A0988CD-7F7C-D141-FB76-7625AF7FFF1C}"/>
              </a:ext>
            </a:extLst>
          </p:cNvPr>
          <p:cNvPicPr>
            <a:picLocks noChangeAspect="1"/>
          </p:cNvPicPr>
          <p:nvPr/>
        </p:nvPicPr>
        <p:blipFill>
          <a:blip r:embed="rId5"/>
          <a:stretch>
            <a:fillRect/>
          </a:stretch>
        </p:blipFill>
        <p:spPr>
          <a:xfrm>
            <a:off x="716535" y="4772244"/>
            <a:ext cx="7305081" cy="1412585"/>
          </a:xfrm>
          <a:prstGeom prst="rect">
            <a:avLst/>
          </a:prstGeom>
        </p:spPr>
      </p:pic>
      <p:sp>
        <p:nvSpPr>
          <p:cNvPr id="19" name="TextBox 18">
            <a:extLst>
              <a:ext uri="{FF2B5EF4-FFF2-40B4-BE49-F238E27FC236}">
                <a16:creationId xmlns:a16="http://schemas.microsoft.com/office/drawing/2014/main" id="{3338A826-A130-C94E-A6FF-F2870A0AF65D}"/>
              </a:ext>
            </a:extLst>
          </p:cNvPr>
          <p:cNvSpPr txBox="1"/>
          <p:nvPr/>
        </p:nvSpPr>
        <p:spPr>
          <a:xfrm>
            <a:off x="770011" y="4353031"/>
            <a:ext cx="6162674" cy="430887"/>
          </a:xfrm>
          <a:prstGeom prst="rect">
            <a:avLst/>
          </a:prstGeom>
        </p:spPr>
        <p:txBody>
          <a:bodyPr>
            <a:normAutofit/>
          </a:bodyPr>
          <a:lstStyle>
            <a:defPPr>
              <a:defRPr lang="en-US"/>
            </a:defPPr>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Orbit type vs Payload Mass</a:t>
            </a:r>
          </a:p>
        </p:txBody>
      </p:sp>
      <p:pic>
        <p:nvPicPr>
          <p:cNvPr id="21" name="Picture 20">
            <a:extLst>
              <a:ext uri="{FF2B5EF4-FFF2-40B4-BE49-F238E27FC236}">
                <a16:creationId xmlns:a16="http://schemas.microsoft.com/office/drawing/2014/main" id="{C66B26A6-551F-64C9-DFB6-692687C63FF7}"/>
              </a:ext>
            </a:extLst>
          </p:cNvPr>
          <p:cNvPicPr>
            <a:picLocks noChangeAspect="1"/>
          </p:cNvPicPr>
          <p:nvPr/>
        </p:nvPicPr>
        <p:blipFill>
          <a:blip r:embed="rId6"/>
          <a:stretch>
            <a:fillRect/>
          </a:stretch>
        </p:blipFill>
        <p:spPr>
          <a:xfrm>
            <a:off x="5969793" y="1365759"/>
            <a:ext cx="2205038" cy="1462525"/>
          </a:xfrm>
          <a:prstGeom prst="rect">
            <a:avLst/>
          </a:prstGeom>
        </p:spPr>
      </p:pic>
      <p:sp>
        <p:nvSpPr>
          <p:cNvPr id="22" name="TextBox 21">
            <a:extLst>
              <a:ext uri="{FF2B5EF4-FFF2-40B4-BE49-F238E27FC236}">
                <a16:creationId xmlns:a16="http://schemas.microsoft.com/office/drawing/2014/main" id="{5B2E4A6B-DC78-D483-A53C-FD1A8606AF34}"/>
              </a:ext>
            </a:extLst>
          </p:cNvPr>
          <p:cNvSpPr txBox="1"/>
          <p:nvPr/>
        </p:nvSpPr>
        <p:spPr>
          <a:xfrm>
            <a:off x="5900737" y="998521"/>
            <a:ext cx="4048125" cy="430887"/>
          </a:xfrm>
          <a:prstGeom prst="rect">
            <a:avLst/>
          </a:prstGeom>
        </p:spPr>
        <p:txBody>
          <a:bodyPr>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1400"/>
              </a:spcBef>
            </a:pPr>
            <a:r>
              <a:rPr lang="en-US" dirty="0"/>
              <a:t>Y</a:t>
            </a:r>
            <a:r>
              <a:rPr lang="en-US" sz="2200" dirty="0">
                <a:solidFill>
                  <a:schemeClr val="accent3">
                    <a:lumMod val="25000"/>
                  </a:schemeClr>
                </a:solidFill>
                <a:latin typeface="Abadi" panose="020B0604020104020204" pitchFamily="34" charset="0"/>
              </a:rPr>
              <a:t>early average success rate</a:t>
            </a:r>
          </a:p>
        </p:txBody>
      </p:sp>
      <p:sp>
        <p:nvSpPr>
          <p:cNvPr id="23" name="TextBox 22">
            <a:extLst>
              <a:ext uri="{FF2B5EF4-FFF2-40B4-BE49-F238E27FC236}">
                <a16:creationId xmlns:a16="http://schemas.microsoft.com/office/drawing/2014/main" id="{346D574D-BC46-DD60-A8A1-911E769B5014}"/>
              </a:ext>
            </a:extLst>
          </p:cNvPr>
          <p:cNvSpPr txBox="1"/>
          <p:nvPr/>
        </p:nvSpPr>
        <p:spPr>
          <a:xfrm>
            <a:off x="3188697" y="1756029"/>
            <a:ext cx="2602503" cy="523220"/>
          </a:xfrm>
          <a:prstGeom prst="rect">
            <a:avLst/>
          </a:prstGeom>
          <a:noFill/>
        </p:spPr>
        <p:txBody>
          <a:bodyPr wrap="square" rtlCol="0">
            <a:spAutoFit/>
          </a:bodyPr>
          <a:lstStyle/>
          <a:p>
            <a:r>
              <a:rPr lang="en-US" sz="1400" dirty="0"/>
              <a:t>All orbit types have had successful landings except “SO”</a:t>
            </a:r>
          </a:p>
        </p:txBody>
      </p:sp>
      <p:sp>
        <p:nvSpPr>
          <p:cNvPr id="26" name="TextBox 25">
            <a:extLst>
              <a:ext uri="{FF2B5EF4-FFF2-40B4-BE49-F238E27FC236}">
                <a16:creationId xmlns:a16="http://schemas.microsoft.com/office/drawing/2014/main" id="{3514CCCB-3C05-F366-4504-62E6F8C2FEEA}"/>
              </a:ext>
            </a:extLst>
          </p:cNvPr>
          <p:cNvSpPr txBox="1"/>
          <p:nvPr/>
        </p:nvSpPr>
        <p:spPr>
          <a:xfrm>
            <a:off x="8243887" y="1729182"/>
            <a:ext cx="2602503" cy="523220"/>
          </a:xfrm>
          <a:prstGeom prst="rect">
            <a:avLst/>
          </a:prstGeom>
          <a:noFill/>
        </p:spPr>
        <p:txBody>
          <a:bodyPr wrap="square" rtlCol="0">
            <a:spAutoFit/>
          </a:bodyPr>
          <a:lstStyle/>
          <a:p>
            <a:r>
              <a:rPr lang="en-US" sz="1400" dirty="0">
                <a:latin typeface="-apple-system"/>
              </a:rPr>
              <a:t>T</a:t>
            </a:r>
            <a:r>
              <a:rPr lang="en-US" sz="1400" b="0" i="0" dirty="0">
                <a:effectLst/>
                <a:latin typeface="-apple-system"/>
              </a:rPr>
              <a:t>he success rate since 2013 kept increasing till 2020</a:t>
            </a:r>
            <a:endParaRPr lang="en-US" sz="1400" dirty="0"/>
          </a:p>
        </p:txBody>
      </p:sp>
      <p:sp>
        <p:nvSpPr>
          <p:cNvPr id="28" name="TextBox 27">
            <a:extLst>
              <a:ext uri="{FF2B5EF4-FFF2-40B4-BE49-F238E27FC236}">
                <a16:creationId xmlns:a16="http://schemas.microsoft.com/office/drawing/2014/main" id="{C41D8CFD-7556-50D2-EBF1-A0FC31C824D0}"/>
              </a:ext>
            </a:extLst>
          </p:cNvPr>
          <p:cNvSpPr txBox="1"/>
          <p:nvPr/>
        </p:nvSpPr>
        <p:spPr>
          <a:xfrm>
            <a:off x="8143846" y="3398924"/>
            <a:ext cx="3885051" cy="954107"/>
          </a:xfrm>
          <a:prstGeom prst="rect">
            <a:avLst/>
          </a:prstGeom>
          <a:noFill/>
        </p:spPr>
        <p:txBody>
          <a:bodyPr wrap="square" rtlCol="0">
            <a:spAutoFit/>
          </a:bodyPr>
          <a:lstStyle>
            <a:defPPr>
              <a:defRPr lang="en-US"/>
            </a:defPPr>
            <a:lvl1pPr>
              <a:defRPr sz="1400"/>
            </a:lvl1pPr>
          </a:lstStyle>
          <a:p>
            <a:r>
              <a:rPr lang="en-US" dirty="0"/>
              <a:t>In the LEO orbit the Success appears related to the number of flights; on the other hand, there seems to be no relationship between flight number when in GTO orbit</a:t>
            </a:r>
          </a:p>
        </p:txBody>
      </p:sp>
      <p:sp>
        <p:nvSpPr>
          <p:cNvPr id="30" name="TextBox 29">
            <a:extLst>
              <a:ext uri="{FF2B5EF4-FFF2-40B4-BE49-F238E27FC236}">
                <a16:creationId xmlns:a16="http://schemas.microsoft.com/office/drawing/2014/main" id="{DDF10B44-2F41-443D-984D-FD5CD7491772}"/>
              </a:ext>
            </a:extLst>
          </p:cNvPr>
          <p:cNvSpPr txBox="1"/>
          <p:nvPr/>
        </p:nvSpPr>
        <p:spPr>
          <a:xfrm>
            <a:off x="8174831" y="4537472"/>
            <a:ext cx="3726053" cy="1384995"/>
          </a:xfrm>
          <a:prstGeom prst="rect">
            <a:avLst/>
          </a:prstGeom>
          <a:noFill/>
        </p:spPr>
        <p:txBody>
          <a:bodyPr wrap="square" rtlCol="0">
            <a:spAutoFit/>
          </a:bodyPr>
          <a:lstStyle>
            <a:defPPr>
              <a:defRPr lang="en-US"/>
            </a:defPPr>
            <a:lvl1pPr>
              <a:defRPr sz="1400"/>
            </a:lvl1pPr>
          </a:lstStyle>
          <a:p>
            <a:r>
              <a:rPr lang="en-US" dirty="0"/>
              <a:t>With heavy payloads the successful landing or positive landing rate are more for Polar, LEO and ISS. However, for GTO it cannot be distinguished this well as both positive landing rate and negative landing(unsuccessful mission) are both there here.</a:t>
            </a:r>
          </a:p>
        </p:txBody>
      </p:sp>
    </p:spTree>
    <p:extLst>
      <p:ext uri="{BB962C8B-B14F-4D97-AF65-F5344CB8AC3E}">
        <p14:creationId xmlns:p14="http://schemas.microsoft.com/office/powerpoint/2010/main" val="161574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p>
        </p:txBody>
      </p:sp>
      <p:pic>
        <p:nvPicPr>
          <p:cNvPr id="3" name="Picture 2" descr="A picture containing logo&#10;&#10;Description automatically generated">
            <a:extLst>
              <a:ext uri="{FF2B5EF4-FFF2-40B4-BE49-F238E27FC236}">
                <a16:creationId xmlns:a16="http://schemas.microsoft.com/office/drawing/2014/main" id="{2E8D338C-DB33-029A-2ACA-FC048BF8FEC6}"/>
              </a:ext>
            </a:extLst>
          </p:cNvPr>
          <p:cNvPicPr>
            <a:picLocks noChangeAspect="1"/>
          </p:cNvPicPr>
          <p:nvPr/>
        </p:nvPicPr>
        <p:blipFill>
          <a:blip r:embed="rId3"/>
          <a:stretch>
            <a:fillRect/>
          </a:stretch>
        </p:blipFill>
        <p:spPr>
          <a:xfrm>
            <a:off x="5763071" y="430789"/>
            <a:ext cx="6428929" cy="6428929"/>
          </a:xfrm>
          <a:prstGeom prst="rect">
            <a:avLst/>
          </a:prstGeom>
        </p:spPr>
      </p:pic>
      <p:graphicFrame>
        <p:nvGraphicFramePr>
          <p:cNvPr id="1032" name="Content Placeholder 2">
            <a:extLst>
              <a:ext uri="{FF2B5EF4-FFF2-40B4-BE49-F238E27FC236}">
                <a16:creationId xmlns:a16="http://schemas.microsoft.com/office/drawing/2014/main" id="{8465E155-4AE1-C900-F155-5341B02D87A5}"/>
              </a:ext>
            </a:extLst>
          </p:cNvPr>
          <p:cNvGraphicFramePr/>
          <p:nvPr>
            <p:extLst>
              <p:ext uri="{D42A27DB-BD31-4B8C-83A1-F6EECF244321}">
                <p14:modId xmlns:p14="http://schemas.microsoft.com/office/powerpoint/2010/main" val="4071914389"/>
              </p:ext>
            </p:extLst>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8" descr="Course | CO0201EN | Skills Network Author">
            <a:extLst>
              <a:ext uri="{FF2B5EF4-FFF2-40B4-BE49-F238E27FC236}">
                <a16:creationId xmlns:a16="http://schemas.microsoft.com/office/drawing/2014/main" id="{993A03F4-4FAC-70B4-302D-E38C6A10AC4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113461"/>
            <a:ext cx="10515600" cy="623035"/>
          </a:xfrm>
          <a:prstGeom prst="rect">
            <a:avLst/>
          </a:prstGeom>
        </p:spPr>
        <p:txBody>
          <a:bodyPr lIns="91440" tIns="45720" rIns="91440" bIns="45720" anchor="t">
            <a:normAutofit fontScale="85000" lnSpcReduction="20000"/>
          </a:bodyPr>
          <a:lstStyle/>
          <a:p>
            <a:pPr marL="0" indent="0">
              <a:buNone/>
            </a:pPr>
            <a:r>
              <a:rPr lang="en-US" dirty="0"/>
              <a:t>Visualizing all the launch sites on a map help to highlight the importance of launch site proximity to coasts and the equator.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8" name="Picture 7">
            <a:extLst>
              <a:ext uri="{FF2B5EF4-FFF2-40B4-BE49-F238E27FC236}">
                <a16:creationId xmlns:a16="http://schemas.microsoft.com/office/drawing/2014/main" id="{693779D2-D24C-D7C8-3D07-7C32A1442FEA}"/>
              </a:ext>
            </a:extLst>
          </p:cNvPr>
          <p:cNvPicPr>
            <a:picLocks noChangeAspect="1"/>
          </p:cNvPicPr>
          <p:nvPr/>
        </p:nvPicPr>
        <p:blipFill>
          <a:blip r:embed="rId2"/>
          <a:stretch>
            <a:fillRect/>
          </a:stretch>
        </p:blipFill>
        <p:spPr>
          <a:xfrm>
            <a:off x="1838325" y="1689891"/>
            <a:ext cx="7911389" cy="4335682"/>
          </a:xfrm>
          <a:prstGeom prst="rect">
            <a:avLst/>
          </a:prstGeom>
        </p:spPr>
      </p:pic>
      <p:pic>
        <p:nvPicPr>
          <p:cNvPr id="9" name="Picture 8" descr="Course | CO0201EN | Skills Network Author">
            <a:extLst>
              <a:ext uri="{FF2B5EF4-FFF2-40B4-BE49-F238E27FC236}">
                <a16:creationId xmlns:a16="http://schemas.microsoft.com/office/drawing/2014/main" id="{1BD020FE-491C-C265-F152-26B26823F0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09" y="1253331"/>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Visualizing landing outcomes for each launch site  highlights which launch sites have relatively high success rates.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36636" y="59764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Success/failed launches for each site</a:t>
            </a:r>
          </a:p>
        </p:txBody>
      </p:sp>
      <p:pic>
        <p:nvPicPr>
          <p:cNvPr id="7" name="Picture 6">
            <a:extLst>
              <a:ext uri="{FF2B5EF4-FFF2-40B4-BE49-F238E27FC236}">
                <a16:creationId xmlns:a16="http://schemas.microsoft.com/office/drawing/2014/main" id="{F42A1DF4-75F7-754C-6CF5-B252772E57B9}"/>
              </a:ext>
            </a:extLst>
          </p:cNvPr>
          <p:cNvPicPr>
            <a:picLocks noChangeAspect="1"/>
          </p:cNvPicPr>
          <p:nvPr/>
        </p:nvPicPr>
        <p:blipFill>
          <a:blip r:embed="rId2"/>
          <a:stretch>
            <a:fillRect/>
          </a:stretch>
        </p:blipFill>
        <p:spPr>
          <a:xfrm>
            <a:off x="257175" y="2178889"/>
            <a:ext cx="5989798" cy="3290870"/>
          </a:xfrm>
          <a:prstGeom prst="rect">
            <a:avLst/>
          </a:prstGeom>
        </p:spPr>
      </p:pic>
      <p:pic>
        <p:nvPicPr>
          <p:cNvPr id="10" name="Picture 9">
            <a:extLst>
              <a:ext uri="{FF2B5EF4-FFF2-40B4-BE49-F238E27FC236}">
                <a16:creationId xmlns:a16="http://schemas.microsoft.com/office/drawing/2014/main" id="{E3F9CA27-B885-BEF2-4649-35F4EFE67799}"/>
              </a:ext>
            </a:extLst>
          </p:cNvPr>
          <p:cNvPicPr>
            <a:picLocks noChangeAspect="1"/>
          </p:cNvPicPr>
          <p:nvPr/>
        </p:nvPicPr>
        <p:blipFill>
          <a:blip r:embed="rId3"/>
          <a:stretch>
            <a:fillRect/>
          </a:stretch>
        </p:blipFill>
        <p:spPr>
          <a:xfrm>
            <a:off x="6373595" y="2178890"/>
            <a:ext cx="5322815" cy="3290869"/>
          </a:xfrm>
          <a:prstGeom prst="rect">
            <a:avLst/>
          </a:prstGeom>
        </p:spPr>
      </p:pic>
      <p:pic>
        <p:nvPicPr>
          <p:cNvPr id="11" name="Picture 10" descr="Course | CO0201EN | Skills Network Author">
            <a:extLst>
              <a:ext uri="{FF2B5EF4-FFF2-40B4-BE49-F238E27FC236}">
                <a16:creationId xmlns:a16="http://schemas.microsoft.com/office/drawing/2014/main" id="{8B9A838E-FDC6-825C-DB8F-1F89806CB4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66700" y="1087700"/>
            <a:ext cx="11544300" cy="267467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Visualizing proximities with railways, highways, coastlines and cities allows to conclude that launch sites are </a:t>
            </a:r>
            <a:r>
              <a:rPr lang="en-US" sz="2200" b="1" dirty="0">
                <a:solidFill>
                  <a:schemeClr val="accent3">
                    <a:lumMod val="25000"/>
                  </a:schemeClr>
                </a:solidFill>
                <a:latin typeface="Abadi" panose="020B0604020104020204" pitchFamily="34" charset="0"/>
              </a:rPr>
              <a:t>near railways </a:t>
            </a:r>
            <a:r>
              <a:rPr lang="en-US" sz="2200" dirty="0">
                <a:solidFill>
                  <a:schemeClr val="accent3">
                    <a:lumMod val="25000"/>
                  </a:schemeClr>
                </a:solidFill>
                <a:latin typeface="Abadi" panose="020B0604020104020204" pitchFamily="34" charset="0"/>
              </a:rPr>
              <a:t>(the transport for heavy cargo), </a:t>
            </a:r>
            <a:r>
              <a:rPr lang="en-US" sz="2200" b="1" dirty="0">
                <a:solidFill>
                  <a:schemeClr val="accent3">
                    <a:lumMod val="25000"/>
                  </a:schemeClr>
                </a:solidFill>
                <a:latin typeface="Abadi" panose="020B0604020104020204" pitchFamily="34" charset="0"/>
              </a:rPr>
              <a:t>highways</a:t>
            </a:r>
            <a:r>
              <a:rPr lang="en-US" sz="2200" dirty="0">
                <a:solidFill>
                  <a:schemeClr val="accent3">
                    <a:lumMod val="25000"/>
                  </a:schemeClr>
                </a:solidFill>
                <a:latin typeface="Abadi" panose="020B0604020104020204" pitchFamily="34" charset="0"/>
              </a:rPr>
              <a:t>(for easily transport required people and equipment), and </a:t>
            </a:r>
            <a:r>
              <a:rPr lang="en-US" sz="2200" b="1" dirty="0">
                <a:solidFill>
                  <a:schemeClr val="accent3">
                    <a:lumMod val="25000"/>
                  </a:schemeClr>
                </a:solidFill>
                <a:latin typeface="Abadi" panose="020B0604020104020204" pitchFamily="34" charset="0"/>
              </a:rPr>
              <a:t>coastlines</a:t>
            </a:r>
            <a:r>
              <a:rPr lang="en-US" sz="2200" dirty="0">
                <a:solidFill>
                  <a:schemeClr val="accent3">
                    <a:lumMod val="25000"/>
                  </a:schemeClr>
                </a:solidFill>
                <a:latin typeface="Abadi" panose="020B0604020104020204" pitchFamily="34" charset="0"/>
              </a:rPr>
              <a:t> (so they can fly over the ocean during launch if a launch abort is required and attempt a water landing to minimize risk for people and property from falling debris).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sites </a:t>
            </a:r>
            <a:r>
              <a:rPr lang="en-US" sz="2200" b="1" dirty="0">
                <a:solidFill>
                  <a:schemeClr val="accent3">
                    <a:lumMod val="25000"/>
                  </a:schemeClr>
                </a:solidFill>
                <a:latin typeface="Abadi" panose="020B0604020104020204" pitchFamily="34" charset="0"/>
              </a:rPr>
              <a:t>are not in close proximity to cities</a:t>
            </a:r>
            <a:r>
              <a:rPr lang="en-US" sz="2200" dirty="0">
                <a:solidFill>
                  <a:schemeClr val="accent3">
                    <a:lumMod val="25000"/>
                  </a:schemeClr>
                </a:solidFill>
                <a:latin typeface="Abadi" panose="020B0604020104020204" pitchFamily="34" charset="0"/>
              </a:rPr>
              <a:t>, which minimizes danger to population-dense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D008D5EB-9FB4-B992-A1B6-EC13270856C2}"/>
              </a:ext>
            </a:extLst>
          </p:cNvPr>
          <p:cNvPicPr>
            <a:picLocks noChangeAspect="1"/>
          </p:cNvPicPr>
          <p:nvPr/>
        </p:nvPicPr>
        <p:blipFill>
          <a:blip r:embed="rId2"/>
          <a:stretch>
            <a:fillRect/>
          </a:stretch>
        </p:blipFill>
        <p:spPr>
          <a:xfrm>
            <a:off x="2852736" y="3499651"/>
            <a:ext cx="5800725" cy="3207886"/>
          </a:xfrm>
          <a:prstGeom prst="rect">
            <a:avLst/>
          </a:prstGeom>
        </p:spPr>
      </p:pic>
      <p:pic>
        <p:nvPicPr>
          <p:cNvPr id="7" name="Picture 6" descr="Course | CO0201EN | Skills Network Author">
            <a:extLst>
              <a:ext uri="{FF2B5EF4-FFF2-40B4-BE49-F238E27FC236}">
                <a16:creationId xmlns:a16="http://schemas.microsoft.com/office/drawing/2014/main" id="{20421A6C-B410-3E9A-504B-E3B881BAC0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B675C452-052F-7776-9CCC-62419848819D}"/>
              </a:ext>
            </a:extLst>
          </p:cNvPr>
          <p:cNvPicPr>
            <a:picLocks noChangeAspect="1"/>
          </p:cNvPicPr>
          <p:nvPr/>
        </p:nvPicPr>
        <p:blipFill rotWithShape="1">
          <a:blip r:embed="rId2"/>
          <a:srcRect t="10595"/>
          <a:stretch/>
        </p:blipFill>
        <p:spPr>
          <a:xfrm>
            <a:off x="489269" y="1087699"/>
            <a:ext cx="4954932" cy="3833179"/>
          </a:xfrm>
          <a:prstGeom prst="rect">
            <a:avLst/>
          </a:prstGeom>
        </p:spPr>
      </p:pic>
      <p:pic>
        <p:nvPicPr>
          <p:cNvPr id="7" name="Picture 6">
            <a:extLst>
              <a:ext uri="{FF2B5EF4-FFF2-40B4-BE49-F238E27FC236}">
                <a16:creationId xmlns:a16="http://schemas.microsoft.com/office/drawing/2014/main" id="{83CE312E-1967-2D7A-817A-0978E1BFDC27}"/>
              </a:ext>
            </a:extLst>
          </p:cNvPr>
          <p:cNvPicPr>
            <a:picLocks noChangeAspect="1"/>
          </p:cNvPicPr>
          <p:nvPr/>
        </p:nvPicPr>
        <p:blipFill>
          <a:blip r:embed="rId3"/>
          <a:stretch>
            <a:fillRect/>
          </a:stretch>
        </p:blipFill>
        <p:spPr>
          <a:xfrm>
            <a:off x="5444201" y="1087699"/>
            <a:ext cx="6637595" cy="3924640"/>
          </a:xfrm>
          <a:prstGeom prst="rect">
            <a:avLst/>
          </a:prstGeom>
        </p:spPr>
      </p:pic>
      <p:sp>
        <p:nvSpPr>
          <p:cNvPr id="25" name="Content Placeholder 4">
            <a:extLst>
              <a:ext uri="{FF2B5EF4-FFF2-40B4-BE49-F238E27FC236}">
                <a16:creationId xmlns:a16="http://schemas.microsoft.com/office/drawing/2014/main" id="{C3E781EE-F2CC-AAB2-FA7D-2E42E25E3E1E}"/>
              </a:ext>
            </a:extLst>
          </p:cNvPr>
          <p:cNvSpPr txBox="1">
            <a:spLocks/>
          </p:cNvSpPr>
          <p:nvPr/>
        </p:nvSpPr>
        <p:spPr>
          <a:xfrm>
            <a:off x="489269" y="4968913"/>
            <a:ext cx="11544300" cy="116714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s-MX" sz="2200" dirty="0">
                <a:solidFill>
                  <a:schemeClr val="accent3">
                    <a:lumMod val="25000"/>
                  </a:schemeClr>
                </a:solidFill>
                <a:latin typeface="Abadi" panose="020B0604020104020204" pitchFamily="34" charset="0"/>
              </a:rPr>
              <a:t>KSC LC-39A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a:t>
            </a:r>
            <a:r>
              <a:rPr lang="es-MX" sz="2200" dirty="0">
                <a:solidFill>
                  <a:schemeClr val="accent3">
                    <a:lumMod val="25000"/>
                  </a:schemeClr>
                </a:solidFill>
                <a:latin typeface="Abadi" panose="020B0604020104020204" pitchFamily="34" charset="0"/>
              </a:rPr>
              <a:t> site </a:t>
            </a:r>
            <a:r>
              <a:rPr lang="es-MX" sz="2200" dirty="0" err="1">
                <a:solidFill>
                  <a:schemeClr val="accent3">
                    <a:lumMod val="25000"/>
                  </a:schemeClr>
                </a:solidFill>
                <a:latin typeface="Abadi" panose="020B0604020104020204" pitchFamily="34" charset="0"/>
              </a:rPr>
              <a:t>with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highest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landing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rate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considering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all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p>
          <a:p>
            <a:pPr>
              <a:lnSpc>
                <a:spcPct val="100000"/>
              </a:lnSpc>
              <a:spcBef>
                <a:spcPts val="1400"/>
              </a:spcBef>
            </a:pP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heavier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more </a:t>
            </a:r>
            <a:r>
              <a:rPr lang="es-MX" sz="2200" dirty="0" err="1">
                <a:solidFill>
                  <a:schemeClr val="accent3">
                    <a:lumMod val="25000"/>
                  </a:schemeClr>
                </a:solidFill>
                <a:latin typeface="Abadi" panose="020B0604020104020204" pitchFamily="34" charset="0"/>
              </a:rPr>
              <a:t>likely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failure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landing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p>
          <a:p>
            <a:pPr>
              <a:lnSpc>
                <a:spcPct val="100000"/>
              </a:lnSpc>
              <a:spcBef>
                <a:spcPts val="1400"/>
              </a:spcBef>
            </a:pPr>
            <a:r>
              <a:rPr lang="es-MX" sz="2200" dirty="0">
                <a:solidFill>
                  <a:schemeClr val="accent3">
                    <a:lumMod val="25000"/>
                  </a:schemeClr>
                </a:solidFill>
                <a:latin typeface="Abadi" panose="020B0604020104020204" pitchFamily="34" charset="0"/>
              </a:rPr>
              <a:t>VAFB SLC-4E has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heaviest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landing</a:t>
            </a:r>
            <a:r>
              <a:rPr lang="es-MX"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pic>
        <p:nvPicPr>
          <p:cNvPr id="26" name="Picture 25" descr="Course | CO0201EN | Skills Network Author">
            <a:extLst>
              <a:ext uri="{FF2B5EF4-FFF2-40B4-BE49-F238E27FC236}">
                <a16:creationId xmlns:a16="http://schemas.microsoft.com/office/drawing/2014/main" id="{4FC399A2-9395-5E23-6A32-6F86808535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652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Observations</a:t>
            </a:r>
          </a:p>
        </p:txBody>
      </p:sp>
      <p:pic>
        <p:nvPicPr>
          <p:cNvPr id="4" name="Picture 3">
            <a:extLst>
              <a:ext uri="{FF2B5EF4-FFF2-40B4-BE49-F238E27FC236}">
                <a16:creationId xmlns:a16="http://schemas.microsoft.com/office/drawing/2014/main" id="{F44C7D6F-FAFD-2F9E-9BC5-003F19CD631E}"/>
              </a:ext>
            </a:extLst>
          </p:cNvPr>
          <p:cNvPicPr>
            <a:picLocks noChangeAspect="1"/>
          </p:cNvPicPr>
          <p:nvPr/>
        </p:nvPicPr>
        <p:blipFill>
          <a:blip r:embed="rId2"/>
          <a:stretch>
            <a:fillRect/>
          </a:stretch>
        </p:blipFill>
        <p:spPr>
          <a:xfrm>
            <a:off x="353939" y="954481"/>
            <a:ext cx="4071482" cy="2335830"/>
          </a:xfrm>
          <a:prstGeom prst="rect">
            <a:avLst/>
          </a:prstGeom>
        </p:spPr>
      </p:pic>
      <p:pic>
        <p:nvPicPr>
          <p:cNvPr id="7" name="Picture 6">
            <a:extLst>
              <a:ext uri="{FF2B5EF4-FFF2-40B4-BE49-F238E27FC236}">
                <a16:creationId xmlns:a16="http://schemas.microsoft.com/office/drawing/2014/main" id="{68E03ECC-4B15-5EE7-00CB-CDFFE7764376}"/>
              </a:ext>
            </a:extLst>
          </p:cNvPr>
          <p:cNvPicPr>
            <a:picLocks noChangeAspect="1"/>
          </p:cNvPicPr>
          <p:nvPr/>
        </p:nvPicPr>
        <p:blipFill>
          <a:blip r:embed="rId3"/>
          <a:stretch>
            <a:fillRect/>
          </a:stretch>
        </p:blipFill>
        <p:spPr>
          <a:xfrm>
            <a:off x="4520671" y="1087699"/>
            <a:ext cx="4455094" cy="2381579"/>
          </a:xfrm>
          <a:prstGeom prst="rect">
            <a:avLst/>
          </a:prstGeom>
        </p:spPr>
      </p:pic>
      <p:pic>
        <p:nvPicPr>
          <p:cNvPr id="9" name="Picture 8" descr="Course | CO0201EN | Skills Network Author">
            <a:extLst>
              <a:ext uri="{FF2B5EF4-FFF2-40B4-BE49-F238E27FC236}">
                <a16:creationId xmlns:a16="http://schemas.microsoft.com/office/drawing/2014/main" id="{C6BAE8CA-BDA2-054F-968C-803E3C5791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4">
            <a:extLst>
              <a:ext uri="{FF2B5EF4-FFF2-40B4-BE49-F238E27FC236}">
                <a16:creationId xmlns:a16="http://schemas.microsoft.com/office/drawing/2014/main" id="{BE0013D5-F5A9-FB7F-23B1-93EE475C4B99}"/>
              </a:ext>
            </a:extLst>
          </p:cNvPr>
          <p:cNvSpPr txBox="1">
            <a:spLocks/>
          </p:cNvSpPr>
          <p:nvPr/>
        </p:nvSpPr>
        <p:spPr>
          <a:xfrm>
            <a:off x="8409061" y="2068353"/>
            <a:ext cx="3684661" cy="6748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CCAFS SLC-40 is the launch site with the highest success rate of 42.9%. </a:t>
            </a:r>
          </a:p>
        </p:txBody>
      </p:sp>
      <p:pic>
        <p:nvPicPr>
          <p:cNvPr id="12" name="Picture 11">
            <a:extLst>
              <a:ext uri="{FF2B5EF4-FFF2-40B4-BE49-F238E27FC236}">
                <a16:creationId xmlns:a16="http://schemas.microsoft.com/office/drawing/2014/main" id="{CDB49AF2-1C80-4452-1CED-E77F551F70F8}"/>
              </a:ext>
            </a:extLst>
          </p:cNvPr>
          <p:cNvPicPr>
            <a:picLocks noChangeAspect="1"/>
          </p:cNvPicPr>
          <p:nvPr/>
        </p:nvPicPr>
        <p:blipFill>
          <a:blip r:embed="rId5"/>
          <a:stretch>
            <a:fillRect/>
          </a:stretch>
        </p:blipFill>
        <p:spPr>
          <a:xfrm>
            <a:off x="990355" y="3618994"/>
            <a:ext cx="3650459" cy="2518916"/>
          </a:xfrm>
          <a:prstGeom prst="rect">
            <a:avLst/>
          </a:prstGeom>
        </p:spPr>
      </p:pic>
      <p:pic>
        <p:nvPicPr>
          <p:cNvPr id="14" name="Picture 13">
            <a:extLst>
              <a:ext uri="{FF2B5EF4-FFF2-40B4-BE49-F238E27FC236}">
                <a16:creationId xmlns:a16="http://schemas.microsoft.com/office/drawing/2014/main" id="{DA9544FE-B22F-8842-C8B2-9279BFEC6FA9}"/>
              </a:ext>
            </a:extLst>
          </p:cNvPr>
          <p:cNvPicPr>
            <a:picLocks noChangeAspect="1"/>
          </p:cNvPicPr>
          <p:nvPr/>
        </p:nvPicPr>
        <p:blipFill>
          <a:blip r:embed="rId6"/>
          <a:stretch>
            <a:fillRect/>
          </a:stretch>
        </p:blipFill>
        <p:spPr>
          <a:xfrm>
            <a:off x="4640814" y="3618994"/>
            <a:ext cx="3668856" cy="2518916"/>
          </a:xfrm>
          <a:prstGeom prst="rect">
            <a:avLst/>
          </a:prstGeom>
        </p:spPr>
      </p:pic>
      <p:sp>
        <p:nvSpPr>
          <p:cNvPr id="15" name="Content Placeholder 4">
            <a:extLst>
              <a:ext uri="{FF2B5EF4-FFF2-40B4-BE49-F238E27FC236}">
                <a16:creationId xmlns:a16="http://schemas.microsoft.com/office/drawing/2014/main" id="{A3D1193C-72CF-7996-B0E4-BA3159C84C74}"/>
              </a:ext>
            </a:extLst>
          </p:cNvPr>
          <p:cNvSpPr txBox="1">
            <a:spLocks/>
          </p:cNvSpPr>
          <p:nvPr/>
        </p:nvSpPr>
        <p:spPr>
          <a:xfrm>
            <a:off x="8507339" y="4878452"/>
            <a:ext cx="3684661" cy="11671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s-MX" sz="1600" dirty="0" err="1">
                <a:solidFill>
                  <a:schemeClr val="accent3">
                    <a:lumMod val="25000"/>
                  </a:schemeClr>
                </a:solidFill>
                <a:latin typeface="Abadi" panose="020B0604020104020204" pitchFamily="34" charset="0"/>
              </a:rPr>
              <a:t>Payloads</a:t>
            </a:r>
            <a:r>
              <a:rPr lang="es-MX" sz="16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&lt; 5000 kg have higher booster landing success. </a:t>
            </a:r>
            <a:endParaRPr lang="es-MX"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24525" y="2226527"/>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performed practically the same, except for the Decision Tree Model which fitted better on train data but worse on test data. </a:t>
            </a:r>
          </a:p>
          <a:p>
            <a:pPr>
              <a:lnSpc>
                <a:spcPct val="100000"/>
              </a:lnSpc>
              <a:spcBef>
                <a:spcPts val="1400"/>
              </a:spcBef>
            </a:pPr>
            <a:r>
              <a:rPr lang="en-US" sz="2200" dirty="0">
                <a:solidFill>
                  <a:schemeClr val="accent3">
                    <a:lumMod val="25000"/>
                  </a:schemeClr>
                </a:solidFill>
                <a:latin typeface="Abadi"/>
              </a:rPr>
              <a:t>Each of the four models retrieved the same accuracy score of 83.33%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D9530A1-B313-099A-3062-728FB370E953}"/>
              </a:ext>
            </a:extLst>
          </p:cNvPr>
          <p:cNvPicPr>
            <a:picLocks noChangeAspect="1"/>
          </p:cNvPicPr>
          <p:nvPr/>
        </p:nvPicPr>
        <p:blipFill>
          <a:blip r:embed="rId2"/>
          <a:stretch>
            <a:fillRect/>
          </a:stretch>
        </p:blipFill>
        <p:spPr>
          <a:xfrm>
            <a:off x="397961" y="1300920"/>
            <a:ext cx="5128143" cy="4880805"/>
          </a:xfrm>
          <a:prstGeom prst="rect">
            <a:avLst/>
          </a:prstGeom>
        </p:spPr>
      </p:pic>
      <p:pic>
        <p:nvPicPr>
          <p:cNvPr id="7" name="Picture 6" descr="Course | CO0201EN | Skills Network Author">
            <a:extLst>
              <a:ext uri="{FF2B5EF4-FFF2-40B4-BE49-F238E27FC236}">
                <a16:creationId xmlns:a16="http://schemas.microsoft.com/office/drawing/2014/main" id="{21AF5308-65EF-5A94-CE76-BFE4CE0850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8997" y="1523206"/>
            <a:ext cx="108489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matrices for all four models are the same.</a:t>
            </a:r>
          </a:p>
          <a:p>
            <a:pPr>
              <a:lnSpc>
                <a:spcPct val="100000"/>
              </a:lnSpc>
              <a:spcBef>
                <a:spcPts val="1400"/>
              </a:spcBef>
            </a:pPr>
            <a:r>
              <a:rPr lang="en-US" sz="2200" dirty="0">
                <a:solidFill>
                  <a:schemeClr val="accent3">
                    <a:lumMod val="25000"/>
                  </a:schemeClr>
                </a:solidFill>
                <a:latin typeface="Abadi" panose="020B0604020104020204" pitchFamily="34" charset="0"/>
              </a:rPr>
              <a:t>The main issue with the models is false positives as they incorrectly predicted 3 failure landings as successful ones out of 18 samples in the test set.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11EBE3C-AD1A-AAD7-A02A-0E16865CE2DC}"/>
              </a:ext>
            </a:extLst>
          </p:cNvPr>
          <p:cNvPicPr>
            <a:picLocks noChangeAspect="1"/>
          </p:cNvPicPr>
          <p:nvPr/>
        </p:nvPicPr>
        <p:blipFill>
          <a:blip r:embed="rId2"/>
          <a:stretch>
            <a:fillRect/>
          </a:stretch>
        </p:blipFill>
        <p:spPr>
          <a:xfrm>
            <a:off x="3236986" y="2963141"/>
            <a:ext cx="4554464" cy="3263251"/>
          </a:xfrm>
          <a:prstGeom prst="rect">
            <a:avLst/>
          </a:prstGeom>
        </p:spPr>
      </p:pic>
      <p:pic>
        <p:nvPicPr>
          <p:cNvPr id="7" name="Picture 6" descr="Course | CO0201EN | Skills Network Author">
            <a:extLst>
              <a:ext uri="{FF2B5EF4-FFF2-40B4-BE49-F238E27FC236}">
                <a16:creationId xmlns:a16="http://schemas.microsoft.com/office/drawing/2014/main" id="{A5788BCE-C8D6-DFF4-C31A-C67A60441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6" name="Picture 5" descr="Course | CO0201EN | Skills Network Author">
            <a:extLst>
              <a:ext uri="{FF2B5EF4-FFF2-40B4-BE49-F238E27FC236}">
                <a16:creationId xmlns:a16="http://schemas.microsoft.com/office/drawing/2014/main" id="{D6B57C1C-051B-E04D-85CC-83FB39453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42A0C5-1F20-26E6-BCB7-87EFA39F92FE}"/>
              </a:ext>
            </a:extLst>
          </p:cNvPr>
          <p:cNvSpPr txBox="1"/>
          <p:nvPr/>
        </p:nvSpPr>
        <p:spPr>
          <a:xfrm>
            <a:off x="599594" y="1097225"/>
            <a:ext cx="10992811" cy="4421832"/>
          </a:xfrm>
          <a:prstGeom prst="rect">
            <a:avLst/>
          </a:prstGeom>
        </p:spPr>
        <p:txBody>
          <a:bodyPr>
            <a:normAutofit/>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Using the models from this report </a:t>
            </a:r>
            <a:r>
              <a:rPr lang="en-US" dirty="0" err="1"/>
              <a:t>SpaceY</a:t>
            </a:r>
            <a:r>
              <a:rPr lang="en-US" dirty="0"/>
              <a:t> can predict when SpaceX will successfully land the 1</a:t>
            </a:r>
            <a:r>
              <a:rPr lang="en-US" baseline="30000" dirty="0"/>
              <a:t>st</a:t>
            </a:r>
            <a:r>
              <a:rPr lang="en-US" dirty="0"/>
              <a:t> stage booster with </a:t>
            </a:r>
            <a:r>
              <a:rPr lang="en-US" b="1" dirty="0"/>
              <a:t>83.3% accuracy</a:t>
            </a:r>
          </a:p>
          <a:p>
            <a:r>
              <a:rPr lang="en-US" dirty="0"/>
              <a:t>This will enable </a:t>
            </a:r>
            <a:r>
              <a:rPr lang="en-US" dirty="0" err="1"/>
              <a:t>SpaceY</a:t>
            </a:r>
            <a:r>
              <a:rPr lang="en-US" dirty="0"/>
              <a:t> to make more informed bids against SpaceX, since they will have a good idea of when to expect the SpaceX bid to include the cost of sacrificed 1st stage booster</a:t>
            </a:r>
          </a:p>
          <a:p>
            <a:r>
              <a:rPr lang="en-US" dirty="0"/>
              <a:t>Biggest opportunities going forward to make even more informed bids:</a:t>
            </a:r>
          </a:p>
          <a:p>
            <a:pPr lvl="1"/>
            <a:r>
              <a:rPr lang="en-US" sz="2200" dirty="0">
                <a:solidFill>
                  <a:schemeClr val="accent3">
                    <a:lumMod val="25000"/>
                  </a:schemeClr>
                </a:solidFill>
                <a:latin typeface="Abadi" panose="020B0604020104020204" pitchFamily="34" charset="0"/>
              </a:rPr>
              <a:t>Retrain the models with the whole dataset using the same hyperparameters previously defined</a:t>
            </a:r>
          </a:p>
          <a:p>
            <a:pPr lvl="1"/>
            <a:r>
              <a:rPr lang="en-US" sz="2200" dirty="0">
                <a:solidFill>
                  <a:schemeClr val="accent3">
                    <a:lumMod val="25000"/>
                  </a:schemeClr>
                </a:solidFill>
                <a:latin typeface="Abadi" panose="020B0604020104020204" pitchFamily="34" charset="0"/>
              </a:rPr>
              <a:t>Incorporate additional launch data to the dataset and model as it becomes available</a:t>
            </a:r>
          </a:p>
        </p:txBody>
      </p:sp>
    </p:spTree>
    <p:extLst>
      <p:ext uri="{BB962C8B-B14F-4D97-AF65-F5344CB8AC3E}">
        <p14:creationId xmlns:p14="http://schemas.microsoft.com/office/powerpoint/2010/main" val="1630123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381375" y="1457930"/>
            <a:ext cx="8353425" cy="446661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err="1">
                <a:solidFill>
                  <a:schemeClr val="accent3">
                    <a:lumMod val="25000"/>
                  </a:schemeClr>
                </a:solidFill>
                <a:latin typeface="Abadi" panose="020B0604020104020204" pitchFamily="34" charset="0"/>
              </a:rPr>
              <a:t>SpaceY</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 new rocket launch company, wants to compete with </a:t>
            </a:r>
            <a:r>
              <a:rPr lang="en-US" sz="2200" b="1" dirty="0">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a:t>
            </a:r>
            <a:r>
              <a:rPr lang="en-US" sz="2200" b="1" dirty="0">
                <a:solidFill>
                  <a:schemeClr val="accent3">
                    <a:lumMod val="25000"/>
                  </a:schemeClr>
                </a:solidFill>
                <a:latin typeface="Abadi" panose="020B0604020104020204" pitchFamily="34" charset="0"/>
              </a:rPr>
              <a:t>62 million</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dollars</a:t>
            </a:r>
            <a:r>
              <a:rPr lang="en-US" sz="2200" dirty="0">
                <a:solidFill>
                  <a:schemeClr val="accent3">
                    <a:lumMod val="25000"/>
                  </a:schemeClr>
                </a:solidFill>
                <a:latin typeface="Abadi" panose="020B0604020104020204" pitchFamily="34" charset="0"/>
              </a:rPr>
              <a:t>; other providers cost upwards of 165 million dollars each, much of the savings is because </a:t>
            </a:r>
            <a:r>
              <a:rPr lang="en-US" sz="2200" u="sng" dirty="0">
                <a:solidFill>
                  <a:schemeClr val="accent3">
                    <a:lumMod val="25000"/>
                  </a:schemeClr>
                </a:solidFill>
                <a:latin typeface="Abadi" panose="020B0604020104020204" pitchFamily="34" charset="0"/>
              </a:rPr>
              <a:t>SpaceX can reuse the first stage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If it can be determined if the first stage will land, it can be determined the cost of a launch.</a:t>
            </a:r>
          </a:p>
          <a:p>
            <a:pPr>
              <a:lnSpc>
                <a:spcPct val="100000"/>
              </a:lnSpc>
              <a:spcBef>
                <a:spcPts val="1400"/>
              </a:spcBef>
            </a:pPr>
            <a:r>
              <a:rPr lang="en-US" sz="2200" dirty="0">
                <a:solidFill>
                  <a:schemeClr val="accent3">
                    <a:lumMod val="25000"/>
                  </a:schemeClr>
                </a:solidFill>
                <a:latin typeface="Abadi" panose="020B0604020104020204" pitchFamily="34" charset="0"/>
              </a:rPr>
              <a:t>After collecting and analyzing data some models were trained to predict if the first-stage rocket booster will land successfully after a launch with an </a:t>
            </a:r>
            <a:r>
              <a:rPr lang="en-US" sz="2200" b="1" dirty="0">
                <a:solidFill>
                  <a:schemeClr val="accent3">
                    <a:lumMod val="25000"/>
                  </a:schemeClr>
                </a:solidFill>
                <a:latin typeface="Abadi" panose="020B0604020104020204" pitchFamily="34" charset="0"/>
              </a:rPr>
              <a:t>accuracy level of 83.33%</a:t>
            </a:r>
            <a:r>
              <a:rPr lang="en-US" sz="2200" dirty="0">
                <a:solidFill>
                  <a:schemeClr val="accent3">
                    <a:lumMod val="25000"/>
                  </a:schemeClr>
                </a:solidFill>
                <a:latin typeface="Abadi" panose="020B0604020104020204" pitchFamily="34" charset="0"/>
              </a:rPr>
              <a:t>, given some parameters like payload mass and desired orbit.</a:t>
            </a:r>
          </a:p>
          <a:p>
            <a:pPr>
              <a:lnSpc>
                <a:spcPct val="100000"/>
              </a:lnSpc>
              <a:spcBef>
                <a:spcPts val="1400"/>
              </a:spcBef>
            </a:pPr>
            <a:r>
              <a:rPr lang="en-US" sz="2200" dirty="0">
                <a:solidFill>
                  <a:schemeClr val="accent3">
                    <a:lumMod val="25000"/>
                  </a:schemeClr>
                </a:solidFill>
                <a:latin typeface="Abadi" panose="020B0604020104020204" pitchFamily="34" charset="0"/>
              </a:rPr>
              <a:t>As a result,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will be able to make more informed bids against SpaceX by using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stage landing prediction as a proxy for launch costs.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3" name="Picture 2" descr="Diagram&#10;&#10;Description automatically generated">
            <a:extLst>
              <a:ext uri="{FF2B5EF4-FFF2-40B4-BE49-F238E27FC236}">
                <a16:creationId xmlns:a16="http://schemas.microsoft.com/office/drawing/2014/main" id="{DD6B8071-7984-587C-80B2-EBA500A265E0}"/>
              </a:ext>
            </a:extLst>
          </p:cNvPr>
          <p:cNvPicPr>
            <a:picLocks noChangeAspect="1"/>
          </p:cNvPicPr>
          <p:nvPr/>
        </p:nvPicPr>
        <p:blipFill>
          <a:blip r:embed="rId2"/>
          <a:stretch>
            <a:fillRect/>
          </a:stretch>
        </p:blipFill>
        <p:spPr>
          <a:xfrm>
            <a:off x="1" y="1895475"/>
            <a:ext cx="3686176" cy="3686176"/>
          </a:xfrm>
          <a:prstGeom prst="rect">
            <a:avLst/>
          </a:prstGeom>
        </p:spPr>
      </p:pic>
      <p:pic>
        <p:nvPicPr>
          <p:cNvPr id="7" name="Picture 8" descr="Course | CO0201EN | Skills Network Author">
            <a:extLst>
              <a:ext uri="{FF2B5EF4-FFF2-40B4-BE49-F238E27FC236}">
                <a16:creationId xmlns:a16="http://schemas.microsoft.com/office/drawing/2014/main" id="{133E2A71-E68C-3556-9D73-FAA6EC80E0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descr="Course | CO0201EN | Skills Network Author">
            <a:extLst>
              <a:ext uri="{FF2B5EF4-FFF2-40B4-BE49-F238E27FC236}">
                <a16:creationId xmlns:a16="http://schemas.microsoft.com/office/drawing/2014/main" id="{F7D8E58A-D034-3352-2858-1D3090FE86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8331E8-1991-BF59-1A27-FB8F12338B2E}"/>
              </a:ext>
            </a:extLst>
          </p:cNvPr>
          <p:cNvSpPr txBox="1"/>
          <p:nvPr/>
        </p:nvSpPr>
        <p:spPr>
          <a:xfrm>
            <a:off x="228601" y="1056461"/>
            <a:ext cx="11193388" cy="6709529"/>
          </a:xfrm>
          <a:prstGeom prst="rect">
            <a:avLst/>
          </a:prstGeom>
          <a:noFill/>
        </p:spPr>
        <p:txBody>
          <a:bodyPr wrap="square" rtlCol="0">
            <a:spAutoFit/>
          </a:bodyPr>
          <a:lstStyle/>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Notebook files to recreate this same project can be found on this </a:t>
            </a:r>
            <a:r>
              <a:rPr lang="en-US" dirty="0" err="1">
                <a:solidFill>
                  <a:schemeClr val="accent3">
                    <a:lumMod val="25000"/>
                  </a:schemeClr>
                </a:solidFill>
                <a:latin typeface="Abadi" panose="020B0604020104020204" pitchFamily="34" charset="0"/>
              </a:rPr>
              <a:t>github</a:t>
            </a:r>
            <a:r>
              <a:rPr lang="en-US" dirty="0">
                <a:solidFill>
                  <a:schemeClr val="accent3">
                    <a:lumMod val="25000"/>
                  </a:schemeClr>
                </a:solidFill>
                <a:latin typeface="Abadi" panose="020B0604020104020204" pitchFamily="34" charset="0"/>
              </a:rPr>
              <a:t> repository: </a:t>
            </a:r>
            <a:r>
              <a:rPr lang="en-US" sz="1600" dirty="0">
                <a:solidFill>
                  <a:schemeClr val="accent3">
                    <a:lumMod val="25000"/>
                  </a:schemeClr>
                </a:solidFill>
                <a:latin typeface="Abadi" panose="020B0604020104020204" pitchFamily="34" charset="0"/>
                <a:hlinkClick r:id="rId4"/>
              </a:rPr>
              <a:t>https://github.com/JaimeSolisS/IBM-Applied-Data-Science-Capstone</a:t>
            </a:r>
            <a:r>
              <a:rPr lang="en-US" sz="1600" dirty="0">
                <a:solidFill>
                  <a:schemeClr val="accent3">
                    <a:lumMod val="25000"/>
                  </a:schemeClr>
                </a:solidFill>
                <a:latin typeface="Abadi" panose="020B0604020104020204" pitchFamily="34" charset="0"/>
              </a:rPr>
              <a:t> </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Collect data: </a:t>
            </a:r>
            <a:br>
              <a:rPr lang="en-US" sz="14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5"/>
              </a:rPr>
              <a:t>https://github.com/JaimeSolisS/IBM-Applied-Data-Science-Capstone/blob/main/01-Collecting_the_Data/01-spacex-data-collection-api.ipynb</a:t>
            </a:r>
            <a:r>
              <a:rPr lang="en-US" sz="1100" dirty="0">
                <a:solidFill>
                  <a:schemeClr val="accent3">
                    <a:lumMod val="25000"/>
                  </a:schemeClr>
                </a:solidFill>
                <a:latin typeface="Abadi" panose="020B0604020104020204" pitchFamily="34" charset="0"/>
              </a:rPr>
              <a:t> </a:t>
            </a:r>
            <a:br>
              <a:rPr lang="en-US" sz="11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6"/>
              </a:rPr>
              <a:t>https://github.com/JaimeSolisS/IBM-Applied-Data-Science-Capstone/blob/main/01-Collecting_the_Data/02-webscraping.ipynb</a:t>
            </a:r>
            <a:r>
              <a:rPr lang="en-US" sz="1100" dirty="0">
                <a:solidFill>
                  <a:schemeClr val="accent3">
                    <a:lumMod val="25000"/>
                  </a:schemeClr>
                </a:solidFill>
                <a:latin typeface="Abadi" panose="020B0604020104020204" pitchFamily="34" charset="0"/>
              </a:rPr>
              <a:t> </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Wrangling</a:t>
            </a:r>
            <a:br>
              <a:rPr lang="en-US" sz="11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7"/>
              </a:rPr>
              <a:t>https://github.com/JaimeSolisS/IBM-Applied-Data-Science-Capstone/blob/main/02-Data_Wrangling/01-spacex-Data%20wrangling.ipynb</a:t>
            </a:r>
            <a:r>
              <a:rPr lang="en-US" sz="1100" dirty="0">
                <a:solidFill>
                  <a:schemeClr val="accent3">
                    <a:lumMod val="25000"/>
                  </a:schemeClr>
                </a:solidFill>
                <a:latin typeface="Abadi" panose="020B0604020104020204" pitchFamily="34" charset="0"/>
              </a:rPr>
              <a:t> </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Exploratory Analysis</a:t>
            </a:r>
            <a:br>
              <a:rPr lang="en-US" sz="11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8"/>
              </a:rPr>
              <a:t>https://github.com/JaimeSolisS/IBM-Applied-Data-Science-Capstone/blob/main/03-Exploratory_Analysis/01-eda-sql_sqllite.ipynb</a:t>
            </a:r>
            <a:br>
              <a:rPr lang="en-US" sz="11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9"/>
              </a:rPr>
              <a:t>https://github.com/JaimeSolisS/IBM-Applied-Data-Science-Capstone/blob/main/03-Exploratory_Analysis/02-eda-dataviz.ipynb</a:t>
            </a:r>
            <a:r>
              <a:rPr lang="en-US" sz="1100" dirty="0">
                <a:solidFill>
                  <a:schemeClr val="accent3">
                    <a:lumMod val="25000"/>
                  </a:schemeClr>
                </a:solidFill>
                <a:latin typeface="Abadi" panose="020B0604020104020204" pitchFamily="34" charset="0"/>
              </a:rPr>
              <a:t> </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Visualization</a:t>
            </a:r>
            <a:br>
              <a:rPr lang="en-US" sz="11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10"/>
              </a:rPr>
              <a:t>https://github.com/JaimeSolisS/IBM-Applied-Data-Science-Capstone/blob/main/04-Interactive_Visual_Analytics_and_Dashboard/01-launch_visual_analytics_folium.ipynb</a:t>
            </a:r>
            <a:r>
              <a:rPr lang="en-US" sz="1100" dirty="0">
                <a:solidFill>
                  <a:schemeClr val="accent3">
                    <a:lumMod val="25000"/>
                  </a:schemeClr>
                </a:solidFill>
                <a:latin typeface="Abadi" panose="020B0604020104020204" pitchFamily="34" charset="0"/>
              </a:rPr>
              <a:t> </a:t>
            </a:r>
            <a:br>
              <a:rPr lang="en-US" sz="1100" dirty="0">
                <a:solidFill>
                  <a:schemeClr val="accent3">
                    <a:lumMod val="25000"/>
                  </a:schemeClr>
                </a:solidFill>
                <a:latin typeface="Abadi" panose="020B0604020104020204" pitchFamily="34" charset="0"/>
              </a:rPr>
            </a:br>
            <a:r>
              <a:rPr lang="en-US" sz="1100" dirty="0">
                <a:solidFill>
                  <a:schemeClr val="accent3">
                    <a:lumMod val="25000"/>
                  </a:schemeClr>
                </a:solidFill>
                <a:latin typeface="Abadi" panose="020B0604020104020204" pitchFamily="34" charset="0"/>
                <a:hlinkClick r:id="rId11"/>
              </a:rPr>
              <a:t>https://github.com/JaimeSolisS/IBM-Applied-Data-Science-Capstone/blob/main/04-Interactive_Visual_Analytics_and_Dashboard/02-spacex_dash_app.py</a:t>
            </a:r>
            <a:r>
              <a:rPr lang="en-US" sz="1100" dirty="0">
                <a:solidFill>
                  <a:schemeClr val="accent3">
                    <a:lumMod val="25000"/>
                  </a:schemeClr>
                </a:solidFill>
                <a:latin typeface="Abadi" panose="020B0604020104020204" pitchFamily="34" charset="0"/>
              </a:rPr>
              <a:t> </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Predictive Analysis</a:t>
            </a: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hlinkClick r:id="rId12"/>
              </a:rPr>
              <a:t>https://github.com/JaimeSolisS/IBM-Applied-Data-Science-Capstone/blob/main/05-Predictive_Analysis_Classification/01-spacex_machine%20_learning_prediction.ipynb</a:t>
            </a:r>
            <a:r>
              <a:rPr lang="en-US" sz="1400" dirty="0">
                <a:solidFill>
                  <a:schemeClr val="accent3">
                    <a:lumMod val="25000"/>
                  </a:schemeClr>
                </a:solidFill>
                <a:latin typeface="Abadi" panose="020B0604020104020204" pitchFamily="34" charset="0"/>
              </a:rPr>
              <a:t> </a:t>
            </a: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Illustrations from </a:t>
            </a:r>
            <a:r>
              <a:rPr lang="en-US" dirty="0">
                <a:solidFill>
                  <a:schemeClr val="accent3">
                    <a:lumMod val="25000"/>
                  </a:schemeClr>
                </a:solidFill>
                <a:latin typeface="Abadi" panose="020B0604020104020204" pitchFamily="34" charset="0"/>
                <a:hlinkClick r:id="rId13" action="ppaction://hlinkfile"/>
              </a:rPr>
              <a:t>storyset.com</a:t>
            </a:r>
            <a:endParaRPr lang="en-US"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Icons from </a:t>
            </a:r>
            <a:r>
              <a:rPr lang="en-US" dirty="0">
                <a:solidFill>
                  <a:schemeClr val="accent3">
                    <a:lumMod val="25000"/>
                  </a:schemeClr>
                </a:solidFill>
                <a:latin typeface="Abadi" panose="020B0604020104020204" pitchFamily="34" charset="0"/>
                <a:hlinkClick r:id="rId14" action="ppaction://hlinkfile"/>
              </a:rPr>
              <a:t>slidesgo.com</a:t>
            </a:r>
            <a:br>
              <a:rPr lang="en-US" dirty="0">
                <a:solidFill>
                  <a:schemeClr val="accent3">
                    <a:lumMod val="25000"/>
                  </a:schemeClr>
                </a:solidFill>
                <a:latin typeface="Abadi" panose="020B0604020104020204" pitchFamily="34" charset="0"/>
              </a:rPr>
            </a:br>
            <a:endParaRPr lang="en-US"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endParaRPr lang="en-US" dirty="0">
              <a:solidFill>
                <a:schemeClr val="accent3">
                  <a:lumMod val="25000"/>
                </a:schemeClr>
              </a:solidFill>
              <a:latin typeface="Abadi" panose="020B0604020104020204" pitchFamily="34" charset="0"/>
            </a:endParaRPr>
          </a:p>
          <a:p>
            <a:pPr marL="342900" indent="-342900">
              <a:lnSpc>
                <a:spcPct val="100000"/>
              </a:lnSpc>
              <a:spcBef>
                <a:spcPts val="1400"/>
              </a:spcBef>
              <a:buFont typeface="Arial" panose="020B0604020202020204" pitchFamily="34" charset="0"/>
              <a:buChar char="•"/>
            </a:pPr>
            <a:endParaRPr lang="en-US" dirty="0">
              <a:solidFill>
                <a:schemeClr val="accent3">
                  <a:lumMod val="25000"/>
                </a:schemeClr>
              </a:solidFill>
              <a:latin typeface="Abadi" panose="020B0604020104020204" pitchFamily="34" charset="0"/>
            </a:endParaRP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41000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 </a:t>
            </a:r>
            <a:r>
              <a:rPr lang="en-US" dirty="0" err="1">
                <a:solidFill>
                  <a:srgbClr val="0B49CB"/>
                </a:solidFill>
                <a:latin typeface="Abadi"/>
              </a:rPr>
              <a:t>Backgound</a:t>
            </a:r>
            <a:endParaRPr lang="en-US" dirty="0">
              <a:solidFill>
                <a:srgbClr val="0B49CB"/>
              </a:solidFill>
            </a:endParaRPr>
          </a:p>
        </p:txBody>
      </p:sp>
      <p:pic>
        <p:nvPicPr>
          <p:cNvPr id="3" name="Picture 2" descr="Diagram&#10;&#10;Description automatically generated with medium confidence">
            <a:extLst>
              <a:ext uri="{FF2B5EF4-FFF2-40B4-BE49-F238E27FC236}">
                <a16:creationId xmlns:a16="http://schemas.microsoft.com/office/drawing/2014/main" id="{89017CB9-D450-C890-C894-8A06B73BFCDA}"/>
              </a:ext>
            </a:extLst>
          </p:cNvPr>
          <p:cNvPicPr>
            <a:picLocks noChangeAspect="1"/>
          </p:cNvPicPr>
          <p:nvPr/>
        </p:nvPicPr>
        <p:blipFill>
          <a:blip r:embed="rId2"/>
          <a:stretch>
            <a:fillRect/>
          </a:stretch>
        </p:blipFill>
        <p:spPr>
          <a:xfrm>
            <a:off x="7076472" y="1288258"/>
            <a:ext cx="4581525" cy="4581525"/>
          </a:xfrm>
          <a:prstGeom prst="rect">
            <a:avLst/>
          </a:prstGeom>
        </p:spPr>
      </p:pic>
      <p:sp>
        <p:nvSpPr>
          <p:cNvPr id="8" name="Content Placeholder 2">
            <a:extLst>
              <a:ext uri="{FF2B5EF4-FFF2-40B4-BE49-F238E27FC236}">
                <a16:creationId xmlns:a16="http://schemas.microsoft.com/office/drawing/2014/main" id="{8DED6BA9-7C9B-1D09-5486-24439F6A94C9}"/>
              </a:ext>
            </a:extLst>
          </p:cNvPr>
          <p:cNvSpPr txBox="1">
            <a:spLocks/>
          </p:cNvSpPr>
          <p:nvPr/>
        </p:nvSpPr>
        <p:spPr>
          <a:xfrm>
            <a:off x="828068" y="1764503"/>
            <a:ext cx="6562123" cy="38052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report has been prepared as the final deliverable for the </a:t>
            </a:r>
            <a:r>
              <a:rPr lang="en-US" sz="2200" dirty="0">
                <a:solidFill>
                  <a:schemeClr val="accent3">
                    <a:lumMod val="25000"/>
                  </a:schemeClr>
                </a:solidFill>
                <a:latin typeface="Abadi" panose="020B0604020104020204" pitchFamily="34" charset="0"/>
                <a:hlinkClick r:id="rId3"/>
              </a:rPr>
              <a:t>Applied Data Science Capstone</a:t>
            </a:r>
            <a:r>
              <a:rPr lang="en-US" sz="2200" dirty="0">
                <a:solidFill>
                  <a:schemeClr val="accent3">
                    <a:lumMod val="25000"/>
                  </a:schemeClr>
                </a:solidFill>
                <a:latin typeface="Abadi" panose="020B0604020104020204" pitchFamily="34" charset="0"/>
              </a:rPr>
              <a:t> course, part of </a:t>
            </a:r>
            <a:r>
              <a:rPr lang="en-US" sz="2200" dirty="0">
                <a:solidFill>
                  <a:schemeClr val="accent3">
                    <a:lumMod val="25000"/>
                  </a:schemeClr>
                </a:solidFill>
                <a:latin typeface="Abadi" panose="020B0604020104020204" pitchFamily="34" charset="0"/>
                <a:hlinkClick r:id="rId4"/>
              </a:rPr>
              <a:t>IBM Data Science Professional Certification</a:t>
            </a:r>
            <a:r>
              <a:rPr lang="en-US" sz="2200" dirty="0">
                <a:solidFill>
                  <a:schemeClr val="accent3">
                    <a:lumMod val="25000"/>
                  </a:schemeClr>
                </a:solidFill>
                <a:latin typeface="Abadi" panose="020B0604020104020204" pitchFamily="34" charset="0"/>
              </a:rPr>
              <a:t>.</a:t>
            </a:r>
          </a:p>
          <a:p>
            <a:pPr>
              <a:spcBef>
                <a:spcPts val="1400"/>
              </a:spcBef>
            </a:pPr>
            <a:r>
              <a:rPr lang="en-US" sz="2200" dirty="0">
                <a:solidFill>
                  <a:schemeClr val="accent3">
                    <a:lumMod val="25000"/>
                  </a:schemeClr>
                </a:solidFill>
                <a:latin typeface="Abadi" panose="020B0604020104020204" pitchFamily="34" charset="0"/>
              </a:rPr>
              <a:t>In this project, the Data Science methodology has been followed, involving data collection, data wrangling, exploratory data analysis, data visualization, model development, model evaluation, and reporting results.</a:t>
            </a:r>
          </a:p>
          <a:p>
            <a:pPr>
              <a:spcBef>
                <a:spcPts val="1400"/>
              </a:spcBef>
            </a:pPr>
            <a:r>
              <a:rPr lang="en-US" sz="2200" dirty="0">
                <a:solidFill>
                  <a:schemeClr val="accent3">
                    <a:lumMod val="25000"/>
                  </a:schemeClr>
                </a:solidFill>
                <a:latin typeface="Abadi" panose="020B0604020104020204" pitchFamily="34" charset="0"/>
              </a:rPr>
              <a:t>Using data science findings and models, the data science team of the fictional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will be able to make more informed bids against SpaceX for a rocket launch. </a:t>
            </a:r>
          </a:p>
        </p:txBody>
      </p:sp>
      <p:pic>
        <p:nvPicPr>
          <p:cNvPr id="9" name="Picture 8" descr="Course | CO0201EN | Skills Network Author">
            <a:extLst>
              <a:ext uri="{FF2B5EF4-FFF2-40B4-BE49-F238E27FC236}">
                <a16:creationId xmlns:a16="http://schemas.microsoft.com/office/drawing/2014/main" id="{200544DB-29B0-FBF8-F789-2BC0EA2C1E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 Business Problem</a:t>
            </a:r>
            <a:endParaRPr lang="en-US" dirty="0">
              <a:solidFill>
                <a:srgbClr val="0B49CB"/>
              </a:solidFill>
            </a:endParaRPr>
          </a:p>
        </p:txBody>
      </p:sp>
      <p:sp>
        <p:nvSpPr>
          <p:cNvPr id="8" name="Content Placeholder 2">
            <a:extLst>
              <a:ext uri="{FF2B5EF4-FFF2-40B4-BE49-F238E27FC236}">
                <a16:creationId xmlns:a16="http://schemas.microsoft.com/office/drawing/2014/main" id="{8DED6BA9-7C9B-1D09-5486-24439F6A94C9}"/>
              </a:ext>
            </a:extLst>
          </p:cNvPr>
          <p:cNvSpPr txBox="1">
            <a:spLocks/>
          </p:cNvSpPr>
          <p:nvPr/>
        </p:nvSpPr>
        <p:spPr>
          <a:xfrm>
            <a:off x="5353653" y="2377916"/>
            <a:ext cx="6562123" cy="1860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b="0" i="0" dirty="0">
                <a:solidFill>
                  <a:srgbClr val="373A3C"/>
                </a:solidFill>
                <a:effectLst/>
                <a:latin typeface="OpenSans"/>
              </a:rPr>
              <a:t>SpaceX advertises Falcon 9 rocket launches on its website, with a cost of 62 million dollars; other providers cost upward of 165 million dollars each, much of the savings is because SpaceX can reuse the first stage. </a:t>
            </a:r>
            <a:endParaRPr lang="en-US" sz="1600" dirty="0">
              <a:solidFill>
                <a:srgbClr val="373A3C"/>
              </a:solidFill>
              <a:latin typeface="OpenSans"/>
            </a:endParaRPr>
          </a:p>
          <a:p>
            <a:pPr>
              <a:spcBef>
                <a:spcPts val="1400"/>
              </a:spcBef>
            </a:pPr>
            <a:r>
              <a:rPr lang="en-US" sz="1600" b="0" i="0" dirty="0">
                <a:solidFill>
                  <a:srgbClr val="373A3C"/>
                </a:solidFill>
                <a:effectLst/>
                <a:latin typeface="OpenSans"/>
              </a:rPr>
              <a:t>Therefore, this report aims to accurately </a:t>
            </a:r>
            <a:r>
              <a:rPr lang="en-US" sz="1600" b="1" i="0" u="sng" dirty="0">
                <a:solidFill>
                  <a:srgbClr val="373A3C"/>
                </a:solidFill>
                <a:effectLst/>
                <a:latin typeface="OpenSans"/>
              </a:rPr>
              <a:t>predict the likelihood of the first stage rocket landing successfully </a:t>
            </a:r>
            <a:r>
              <a:rPr lang="en-US" sz="1600" b="0" i="0" dirty="0">
                <a:solidFill>
                  <a:srgbClr val="373A3C"/>
                </a:solidFill>
                <a:effectLst/>
                <a:latin typeface="OpenSans"/>
              </a:rPr>
              <a:t>as a proxy to determine the cost of a launch, using parameters like payload mass, desired orbit, and launch site, among others. </a:t>
            </a:r>
            <a:endParaRPr lang="en-US" sz="2200" dirty="0">
              <a:solidFill>
                <a:schemeClr val="accent3">
                  <a:lumMod val="25000"/>
                </a:schemeClr>
              </a:solidFill>
              <a:latin typeface="Abadi" panose="020B0604020104020204" pitchFamily="34" charset="0"/>
            </a:endParaRPr>
          </a:p>
        </p:txBody>
      </p:sp>
      <p:pic>
        <p:nvPicPr>
          <p:cNvPr id="9" name="Picture 8" descr="Course | CO0201EN | Skills Network Author">
            <a:extLst>
              <a:ext uri="{FF2B5EF4-FFF2-40B4-BE49-F238E27FC236}">
                <a16:creationId xmlns:a16="http://schemas.microsoft.com/office/drawing/2014/main" id="{200544DB-29B0-FBF8-F789-2BC0EA2C1E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with low confidence">
            <a:extLst>
              <a:ext uri="{FF2B5EF4-FFF2-40B4-BE49-F238E27FC236}">
                <a16:creationId xmlns:a16="http://schemas.microsoft.com/office/drawing/2014/main" id="{41DCC993-4F0F-D124-CA8F-4A79DD826877}"/>
              </a:ext>
            </a:extLst>
          </p:cNvPr>
          <p:cNvPicPr>
            <a:picLocks noChangeAspect="1"/>
          </p:cNvPicPr>
          <p:nvPr/>
        </p:nvPicPr>
        <p:blipFill>
          <a:blip r:embed="rId3"/>
          <a:stretch>
            <a:fillRect/>
          </a:stretch>
        </p:blipFill>
        <p:spPr>
          <a:xfrm>
            <a:off x="276224" y="1019174"/>
            <a:ext cx="4868197" cy="4868197"/>
          </a:xfrm>
          <a:prstGeom prst="rect">
            <a:avLst/>
          </a:prstGeom>
        </p:spPr>
      </p:pic>
    </p:spTree>
    <p:extLst>
      <p:ext uri="{BB962C8B-B14F-4D97-AF65-F5344CB8AC3E}">
        <p14:creationId xmlns:p14="http://schemas.microsoft.com/office/powerpoint/2010/main" val="3804407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7934"/>
            <a:ext cx="10104817" cy="9528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3">
                    <a:lumMod val="25000"/>
                  </a:schemeClr>
                </a:solidFill>
                <a:latin typeface="Abadi"/>
              </a:rPr>
              <a:t>For this report, the data science methodology followed can be outlined as such: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pSp>
        <p:nvGrpSpPr>
          <p:cNvPr id="5" name="Google Shape;1945;p53">
            <a:extLst>
              <a:ext uri="{FF2B5EF4-FFF2-40B4-BE49-F238E27FC236}">
                <a16:creationId xmlns:a16="http://schemas.microsoft.com/office/drawing/2014/main" id="{44252B25-9ED9-55A8-3493-D68C0621A0AA}"/>
              </a:ext>
            </a:extLst>
          </p:cNvPr>
          <p:cNvGrpSpPr/>
          <p:nvPr/>
        </p:nvGrpSpPr>
        <p:grpSpPr>
          <a:xfrm rot="-281942">
            <a:off x="4927712" y="3049682"/>
            <a:ext cx="2336515" cy="2329019"/>
            <a:chOff x="6039282" y="1042577"/>
            <a:chExt cx="734315" cy="731929"/>
          </a:xfrm>
          <a:solidFill>
            <a:srgbClr val="263238"/>
          </a:solidFill>
        </p:grpSpPr>
        <p:sp>
          <p:nvSpPr>
            <p:cNvPr id="6" name="Google Shape;1946;p53">
              <a:extLst>
                <a:ext uri="{FF2B5EF4-FFF2-40B4-BE49-F238E27FC236}">
                  <a16:creationId xmlns:a16="http://schemas.microsoft.com/office/drawing/2014/main" id="{3B54912B-867C-C840-D31A-C4EE892624F2}"/>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1947;p53">
              <a:extLst>
                <a:ext uri="{FF2B5EF4-FFF2-40B4-BE49-F238E27FC236}">
                  <a16:creationId xmlns:a16="http://schemas.microsoft.com/office/drawing/2014/main" id="{817BC09F-D13B-5E62-7ACD-57E21BED363D}"/>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1948;p53">
              <a:extLst>
                <a:ext uri="{FF2B5EF4-FFF2-40B4-BE49-F238E27FC236}">
                  <a16:creationId xmlns:a16="http://schemas.microsoft.com/office/drawing/2014/main" id="{156FABE7-F7B5-0B92-CF0E-C54009CABE1F}"/>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1949;p53">
              <a:extLst>
                <a:ext uri="{FF2B5EF4-FFF2-40B4-BE49-F238E27FC236}">
                  <a16:creationId xmlns:a16="http://schemas.microsoft.com/office/drawing/2014/main" id="{9594A323-BC6E-44A4-D49E-067D8703D1A9}"/>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1950;p53">
              <a:extLst>
                <a:ext uri="{FF2B5EF4-FFF2-40B4-BE49-F238E27FC236}">
                  <a16:creationId xmlns:a16="http://schemas.microsoft.com/office/drawing/2014/main" id="{03DC3319-EC1A-9A14-C4ED-9031657E72CA}"/>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1951;p53">
              <a:extLst>
                <a:ext uri="{FF2B5EF4-FFF2-40B4-BE49-F238E27FC236}">
                  <a16:creationId xmlns:a16="http://schemas.microsoft.com/office/drawing/2014/main" id="{2B08BC19-68EC-83D4-990B-E14E86236648}"/>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1952;p53">
              <a:extLst>
                <a:ext uri="{FF2B5EF4-FFF2-40B4-BE49-F238E27FC236}">
                  <a16:creationId xmlns:a16="http://schemas.microsoft.com/office/drawing/2014/main" id="{93E2F272-3026-FAB3-3C0E-20BEEB14E684}"/>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1953;p53">
              <a:extLst>
                <a:ext uri="{FF2B5EF4-FFF2-40B4-BE49-F238E27FC236}">
                  <a16:creationId xmlns:a16="http://schemas.microsoft.com/office/drawing/2014/main" id="{55596B5C-C7D0-BDD4-138F-C5DFB9E546B1}"/>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954;p53">
              <a:extLst>
                <a:ext uri="{FF2B5EF4-FFF2-40B4-BE49-F238E27FC236}">
                  <a16:creationId xmlns:a16="http://schemas.microsoft.com/office/drawing/2014/main" id="{541EA359-94E3-BCED-60A5-E1521D90EFFB}"/>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1955;p53">
              <a:extLst>
                <a:ext uri="{FF2B5EF4-FFF2-40B4-BE49-F238E27FC236}">
                  <a16:creationId xmlns:a16="http://schemas.microsoft.com/office/drawing/2014/main" id="{6D73A4B7-221E-FDFD-5845-D42CE1A786FE}"/>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1956;p53">
              <a:extLst>
                <a:ext uri="{FF2B5EF4-FFF2-40B4-BE49-F238E27FC236}">
                  <a16:creationId xmlns:a16="http://schemas.microsoft.com/office/drawing/2014/main" id="{9FF4F599-364D-2C84-4204-C3D9B108E577}"/>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957;p53">
              <a:extLst>
                <a:ext uri="{FF2B5EF4-FFF2-40B4-BE49-F238E27FC236}">
                  <a16:creationId xmlns:a16="http://schemas.microsoft.com/office/drawing/2014/main" id="{F505FB51-45B3-2BC2-A670-ED0558DF64C0}"/>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958;p53">
              <a:extLst>
                <a:ext uri="{FF2B5EF4-FFF2-40B4-BE49-F238E27FC236}">
                  <a16:creationId xmlns:a16="http://schemas.microsoft.com/office/drawing/2014/main" id="{88DCFEDA-9F8D-2C45-7431-B91A003E55B4}"/>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959;p53">
              <a:extLst>
                <a:ext uri="{FF2B5EF4-FFF2-40B4-BE49-F238E27FC236}">
                  <a16:creationId xmlns:a16="http://schemas.microsoft.com/office/drawing/2014/main" id="{BB783AE0-2278-A503-251A-92ACCB0C28AC}"/>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1960;p53">
              <a:extLst>
                <a:ext uri="{FF2B5EF4-FFF2-40B4-BE49-F238E27FC236}">
                  <a16:creationId xmlns:a16="http://schemas.microsoft.com/office/drawing/2014/main" id="{FECBB0BD-A2C1-68D5-F661-7D65C40653A4}"/>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1961;p53">
              <a:extLst>
                <a:ext uri="{FF2B5EF4-FFF2-40B4-BE49-F238E27FC236}">
                  <a16:creationId xmlns:a16="http://schemas.microsoft.com/office/drawing/2014/main" id="{FB6F7177-CEB6-2E62-77DA-068D924D1066}"/>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962;p53">
              <a:extLst>
                <a:ext uri="{FF2B5EF4-FFF2-40B4-BE49-F238E27FC236}">
                  <a16:creationId xmlns:a16="http://schemas.microsoft.com/office/drawing/2014/main" id="{FF631B7C-7C95-3DE7-DEA3-DB44CDA91BCC}"/>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963;p53">
              <a:extLst>
                <a:ext uri="{FF2B5EF4-FFF2-40B4-BE49-F238E27FC236}">
                  <a16:creationId xmlns:a16="http://schemas.microsoft.com/office/drawing/2014/main" id="{5ADC95A3-B679-254D-7FE6-021A618DEFFE}"/>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1964;p53">
              <a:extLst>
                <a:ext uri="{FF2B5EF4-FFF2-40B4-BE49-F238E27FC236}">
                  <a16:creationId xmlns:a16="http://schemas.microsoft.com/office/drawing/2014/main" id="{9C1D45FB-6858-F003-57B8-C12C9BFD9C0C}"/>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965;p53">
              <a:extLst>
                <a:ext uri="{FF2B5EF4-FFF2-40B4-BE49-F238E27FC236}">
                  <a16:creationId xmlns:a16="http://schemas.microsoft.com/office/drawing/2014/main" id="{7752B386-5571-FEE2-306F-B7D34B43E5B7}"/>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966;p53">
              <a:extLst>
                <a:ext uri="{FF2B5EF4-FFF2-40B4-BE49-F238E27FC236}">
                  <a16:creationId xmlns:a16="http://schemas.microsoft.com/office/drawing/2014/main" id="{5F13A8C1-2C43-5721-D47D-C3ADB4E57BBD}"/>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grp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9" name="Google Shape;1967;p53">
            <a:extLst>
              <a:ext uri="{FF2B5EF4-FFF2-40B4-BE49-F238E27FC236}">
                <a16:creationId xmlns:a16="http://schemas.microsoft.com/office/drawing/2014/main" id="{C55458BC-4658-C259-68E2-293D6A874DC7}"/>
              </a:ext>
            </a:extLst>
          </p:cNvPr>
          <p:cNvSpPr txBox="1"/>
          <p:nvPr/>
        </p:nvSpPr>
        <p:spPr>
          <a:xfrm>
            <a:off x="5001170" y="2298915"/>
            <a:ext cx="2095540" cy="560800"/>
          </a:xfrm>
          <a:prstGeom prst="rect">
            <a:avLst/>
          </a:prstGeom>
          <a:noFill/>
          <a:ln>
            <a:noFill/>
          </a:ln>
        </p:spPr>
        <p:txBody>
          <a:bodyPr spcFirstLastPara="1" wrap="square" lIns="121900" tIns="0" rIns="121900" bIns="121900" anchor="t" anchorCtr="0">
            <a:noAutofit/>
          </a:bodyPr>
          <a:lstStyle/>
          <a:p>
            <a:pPr algn="ctr"/>
            <a:r>
              <a:rPr lang="en" sz="2800" dirty="0">
                <a:solidFill>
                  <a:srgbClr val="4F4F4F"/>
                </a:solidFill>
                <a:latin typeface="Aldrich"/>
                <a:ea typeface="Aldrich"/>
                <a:cs typeface="Aldrich"/>
                <a:sym typeface="Aldrich"/>
              </a:rPr>
              <a:t>1st step</a:t>
            </a:r>
            <a:endParaRPr sz="2800" dirty="0">
              <a:solidFill>
                <a:srgbClr val="4F4F4F"/>
              </a:solidFill>
              <a:latin typeface="Aldrich"/>
              <a:ea typeface="Aldrich"/>
              <a:cs typeface="Aldrich"/>
              <a:sym typeface="Aldrich"/>
            </a:endParaRPr>
          </a:p>
        </p:txBody>
      </p:sp>
      <p:sp>
        <p:nvSpPr>
          <p:cNvPr id="30" name="Google Shape;1968;p53">
            <a:extLst>
              <a:ext uri="{FF2B5EF4-FFF2-40B4-BE49-F238E27FC236}">
                <a16:creationId xmlns:a16="http://schemas.microsoft.com/office/drawing/2014/main" id="{AA41C9DF-F341-AA27-D7B6-7BE418BDB5CD}"/>
              </a:ext>
            </a:extLst>
          </p:cNvPr>
          <p:cNvSpPr txBox="1"/>
          <p:nvPr/>
        </p:nvSpPr>
        <p:spPr>
          <a:xfrm>
            <a:off x="4768032" y="2628829"/>
            <a:ext cx="2648000" cy="309200"/>
          </a:xfrm>
          <a:prstGeom prst="rect">
            <a:avLst/>
          </a:prstGeom>
          <a:noFill/>
          <a:ln>
            <a:noFill/>
          </a:ln>
        </p:spPr>
        <p:txBody>
          <a:bodyPr spcFirstLastPara="1" wrap="square" lIns="121900" tIns="0" rIns="121900" bIns="121900" anchor="t" anchorCtr="0">
            <a:noAutofit/>
          </a:bodyPr>
          <a:lstStyle/>
          <a:p>
            <a:pPr algn="ctr"/>
            <a:r>
              <a:rPr lang="en" sz="2400" dirty="0">
                <a:solidFill>
                  <a:srgbClr val="2D56B3"/>
                </a:solidFill>
                <a:latin typeface="Bai Jamjuree"/>
                <a:ea typeface="Bai Jamjuree"/>
                <a:cs typeface="Bai Jamjuree"/>
                <a:sym typeface="Bai Jamjuree"/>
              </a:rPr>
              <a:t>Data Collection</a:t>
            </a:r>
            <a:endParaRPr sz="2400" dirty="0">
              <a:solidFill>
                <a:srgbClr val="2D56B3"/>
              </a:solidFill>
              <a:latin typeface="Bai Jamjuree"/>
              <a:ea typeface="Bai Jamjuree"/>
              <a:cs typeface="Bai Jamjuree"/>
              <a:sym typeface="Bai Jamjuree"/>
            </a:endParaRPr>
          </a:p>
        </p:txBody>
      </p:sp>
      <p:sp>
        <p:nvSpPr>
          <p:cNvPr id="31" name="Google Shape;1969;p53">
            <a:extLst>
              <a:ext uri="{FF2B5EF4-FFF2-40B4-BE49-F238E27FC236}">
                <a16:creationId xmlns:a16="http://schemas.microsoft.com/office/drawing/2014/main" id="{1984F45B-7984-2D05-8746-4D743FA8C84A}"/>
              </a:ext>
            </a:extLst>
          </p:cNvPr>
          <p:cNvSpPr txBox="1"/>
          <p:nvPr/>
        </p:nvSpPr>
        <p:spPr>
          <a:xfrm>
            <a:off x="2045877" y="3665462"/>
            <a:ext cx="2504192" cy="560800"/>
          </a:xfrm>
          <a:prstGeom prst="rect">
            <a:avLst/>
          </a:prstGeom>
          <a:noFill/>
          <a:ln>
            <a:noFill/>
          </a:ln>
        </p:spPr>
        <p:txBody>
          <a:bodyPr spcFirstLastPara="1" wrap="square" lIns="121900" tIns="0" rIns="121900" bIns="121900" anchor="t" anchorCtr="0">
            <a:noAutofit/>
          </a:bodyPr>
          <a:lstStyle/>
          <a:p>
            <a:pPr algn="ctr"/>
            <a:r>
              <a:rPr lang="en" sz="2800" dirty="0">
                <a:solidFill>
                  <a:srgbClr val="4F4F4F"/>
                </a:solidFill>
                <a:latin typeface="Aldrich"/>
                <a:ea typeface="Aldrich"/>
                <a:cs typeface="Aldrich"/>
                <a:sym typeface="Aldrich"/>
              </a:rPr>
              <a:t>3rd step</a:t>
            </a:r>
            <a:endParaRPr sz="2800" dirty="0">
              <a:solidFill>
                <a:srgbClr val="4F4F4F"/>
              </a:solidFill>
              <a:latin typeface="Aldrich"/>
              <a:ea typeface="Aldrich"/>
              <a:cs typeface="Aldrich"/>
              <a:sym typeface="Aldrich"/>
            </a:endParaRPr>
          </a:p>
        </p:txBody>
      </p:sp>
      <p:sp>
        <p:nvSpPr>
          <p:cNvPr id="32" name="Google Shape;1970;p53">
            <a:extLst>
              <a:ext uri="{FF2B5EF4-FFF2-40B4-BE49-F238E27FC236}">
                <a16:creationId xmlns:a16="http://schemas.microsoft.com/office/drawing/2014/main" id="{96EAD777-B088-ACBF-46A2-5488A86A7783}"/>
              </a:ext>
            </a:extLst>
          </p:cNvPr>
          <p:cNvSpPr txBox="1"/>
          <p:nvPr/>
        </p:nvSpPr>
        <p:spPr>
          <a:xfrm>
            <a:off x="1659848" y="4040736"/>
            <a:ext cx="3262751" cy="1120262"/>
          </a:xfrm>
          <a:prstGeom prst="rect">
            <a:avLst/>
          </a:prstGeom>
          <a:noFill/>
          <a:ln>
            <a:noFill/>
          </a:ln>
        </p:spPr>
        <p:txBody>
          <a:bodyPr spcFirstLastPara="1" wrap="square" lIns="121900" tIns="0" rIns="121900" bIns="121900" anchor="t" anchorCtr="0">
            <a:noAutofit/>
          </a:bodyPr>
          <a:lstStyle/>
          <a:p>
            <a:pPr algn="ctr"/>
            <a:r>
              <a:rPr lang="en-US" sz="2400" dirty="0">
                <a:solidFill>
                  <a:srgbClr val="2D56B3"/>
                </a:solidFill>
                <a:latin typeface="Bai Jamjuree"/>
                <a:ea typeface="Bai Jamjuree"/>
                <a:cs typeface="Bai Jamjuree"/>
                <a:sym typeface="Bai Jamjuree"/>
              </a:rPr>
              <a:t>Perform exploratory data analysis </a:t>
            </a:r>
          </a:p>
          <a:p>
            <a:pPr algn="ctr"/>
            <a:r>
              <a:rPr lang="en-US" sz="2400" dirty="0">
                <a:solidFill>
                  <a:srgbClr val="2D56B3"/>
                </a:solidFill>
                <a:latin typeface="Bai Jamjuree"/>
                <a:ea typeface="Bai Jamjuree"/>
                <a:cs typeface="Bai Jamjuree"/>
                <a:sym typeface="Bai Jamjuree"/>
              </a:rPr>
              <a:t>(EDA)</a:t>
            </a:r>
          </a:p>
        </p:txBody>
      </p:sp>
      <p:sp>
        <p:nvSpPr>
          <p:cNvPr id="33" name="Google Shape;1971;p53">
            <a:extLst>
              <a:ext uri="{FF2B5EF4-FFF2-40B4-BE49-F238E27FC236}">
                <a16:creationId xmlns:a16="http://schemas.microsoft.com/office/drawing/2014/main" id="{9D6EDB04-E8BD-DFFA-485C-A641557CD3C1}"/>
              </a:ext>
            </a:extLst>
          </p:cNvPr>
          <p:cNvSpPr txBox="1"/>
          <p:nvPr/>
        </p:nvSpPr>
        <p:spPr>
          <a:xfrm>
            <a:off x="4023912" y="5566835"/>
            <a:ext cx="2335614" cy="560800"/>
          </a:xfrm>
          <a:prstGeom prst="rect">
            <a:avLst/>
          </a:prstGeom>
          <a:noFill/>
          <a:ln>
            <a:noFill/>
          </a:ln>
        </p:spPr>
        <p:txBody>
          <a:bodyPr spcFirstLastPara="1" wrap="square" lIns="121900" tIns="0" rIns="121900" bIns="121900" anchor="t" anchorCtr="0">
            <a:noAutofit/>
          </a:bodyPr>
          <a:lstStyle/>
          <a:p>
            <a:pPr algn="ctr"/>
            <a:r>
              <a:rPr lang="en" sz="2800" dirty="0">
                <a:solidFill>
                  <a:srgbClr val="4F4F4F"/>
                </a:solidFill>
                <a:latin typeface="Aldrich"/>
                <a:ea typeface="Aldrich"/>
                <a:cs typeface="Aldrich"/>
                <a:sym typeface="Aldrich"/>
              </a:rPr>
              <a:t>4th step</a:t>
            </a:r>
            <a:endParaRPr sz="2800" dirty="0">
              <a:solidFill>
                <a:srgbClr val="4F4F4F"/>
              </a:solidFill>
              <a:latin typeface="Aldrich"/>
              <a:ea typeface="Aldrich"/>
              <a:cs typeface="Aldrich"/>
              <a:sym typeface="Aldrich"/>
            </a:endParaRPr>
          </a:p>
        </p:txBody>
      </p:sp>
      <p:sp>
        <p:nvSpPr>
          <p:cNvPr id="34" name="Google Shape;1972;p53">
            <a:extLst>
              <a:ext uri="{FF2B5EF4-FFF2-40B4-BE49-F238E27FC236}">
                <a16:creationId xmlns:a16="http://schemas.microsoft.com/office/drawing/2014/main" id="{F467E83A-ADA4-E67B-150C-B886D33FCB0B}"/>
              </a:ext>
            </a:extLst>
          </p:cNvPr>
          <p:cNvSpPr txBox="1"/>
          <p:nvPr/>
        </p:nvSpPr>
        <p:spPr>
          <a:xfrm>
            <a:off x="3818313" y="5960119"/>
            <a:ext cx="2648000" cy="309200"/>
          </a:xfrm>
          <a:prstGeom prst="rect">
            <a:avLst/>
          </a:prstGeom>
          <a:noFill/>
          <a:ln>
            <a:noFill/>
          </a:ln>
        </p:spPr>
        <p:txBody>
          <a:bodyPr spcFirstLastPara="1" wrap="square" lIns="121900" tIns="0" rIns="121900" bIns="121900" anchor="t" anchorCtr="0">
            <a:noAutofit/>
          </a:bodyPr>
          <a:lstStyle/>
          <a:p>
            <a:pPr algn="ctr"/>
            <a:r>
              <a:rPr lang="en" sz="2400" dirty="0">
                <a:solidFill>
                  <a:srgbClr val="2D56B3"/>
                </a:solidFill>
                <a:latin typeface="Bai Jamjuree"/>
                <a:ea typeface="Bai Jamjuree"/>
                <a:cs typeface="Bai Jamjuree"/>
                <a:sym typeface="Bai Jamjuree"/>
              </a:rPr>
              <a:t>Data visualization</a:t>
            </a:r>
            <a:endParaRPr sz="2400" dirty="0">
              <a:solidFill>
                <a:srgbClr val="2D56B3"/>
              </a:solidFill>
              <a:latin typeface="Bai Jamjuree"/>
              <a:ea typeface="Bai Jamjuree"/>
              <a:cs typeface="Bai Jamjuree"/>
              <a:sym typeface="Bai Jamjuree"/>
            </a:endParaRPr>
          </a:p>
        </p:txBody>
      </p:sp>
      <p:sp>
        <p:nvSpPr>
          <p:cNvPr id="35" name="Google Shape;1973;p53">
            <a:extLst>
              <a:ext uri="{FF2B5EF4-FFF2-40B4-BE49-F238E27FC236}">
                <a16:creationId xmlns:a16="http://schemas.microsoft.com/office/drawing/2014/main" id="{CA0BDFD5-7EAC-A40C-0843-AC56C27E1178}"/>
              </a:ext>
            </a:extLst>
          </p:cNvPr>
          <p:cNvSpPr txBox="1"/>
          <p:nvPr/>
        </p:nvSpPr>
        <p:spPr>
          <a:xfrm>
            <a:off x="7416032" y="5567510"/>
            <a:ext cx="2648000" cy="560800"/>
          </a:xfrm>
          <a:prstGeom prst="rect">
            <a:avLst/>
          </a:prstGeom>
          <a:noFill/>
          <a:ln>
            <a:noFill/>
          </a:ln>
        </p:spPr>
        <p:txBody>
          <a:bodyPr spcFirstLastPara="1" wrap="square" lIns="121900" tIns="0" rIns="121900" bIns="121900" anchor="t" anchorCtr="0">
            <a:noAutofit/>
          </a:bodyPr>
          <a:lstStyle/>
          <a:p>
            <a:pPr algn="ctr"/>
            <a:r>
              <a:rPr lang="en" sz="2800" dirty="0">
                <a:solidFill>
                  <a:srgbClr val="4F4F4F"/>
                </a:solidFill>
                <a:latin typeface="Aldrich"/>
                <a:ea typeface="Aldrich"/>
                <a:cs typeface="Aldrich"/>
                <a:sym typeface="Aldrich"/>
              </a:rPr>
              <a:t>5th step</a:t>
            </a:r>
            <a:endParaRPr sz="2800" dirty="0">
              <a:solidFill>
                <a:srgbClr val="4F4F4F"/>
              </a:solidFill>
              <a:latin typeface="Aldrich"/>
              <a:ea typeface="Aldrich"/>
              <a:cs typeface="Aldrich"/>
              <a:sym typeface="Aldrich"/>
            </a:endParaRPr>
          </a:p>
        </p:txBody>
      </p:sp>
      <p:sp>
        <p:nvSpPr>
          <p:cNvPr id="36" name="Google Shape;1974;p53">
            <a:extLst>
              <a:ext uri="{FF2B5EF4-FFF2-40B4-BE49-F238E27FC236}">
                <a16:creationId xmlns:a16="http://schemas.microsoft.com/office/drawing/2014/main" id="{4BBB0134-4624-8C74-C748-86DBF9600D73}"/>
              </a:ext>
            </a:extLst>
          </p:cNvPr>
          <p:cNvSpPr txBox="1"/>
          <p:nvPr/>
        </p:nvSpPr>
        <p:spPr>
          <a:xfrm>
            <a:off x="7194241" y="5921414"/>
            <a:ext cx="3083234" cy="309200"/>
          </a:xfrm>
          <a:prstGeom prst="rect">
            <a:avLst/>
          </a:prstGeom>
          <a:noFill/>
          <a:ln>
            <a:noFill/>
          </a:ln>
        </p:spPr>
        <p:txBody>
          <a:bodyPr spcFirstLastPara="1" wrap="square" lIns="121900" tIns="0" rIns="121900" bIns="121900" anchor="t" anchorCtr="0">
            <a:noAutofit/>
          </a:bodyPr>
          <a:lstStyle/>
          <a:p>
            <a:pPr algn="ctr"/>
            <a:r>
              <a:rPr lang="en" sz="2400" dirty="0">
                <a:solidFill>
                  <a:srgbClr val="2D56B3"/>
                </a:solidFill>
                <a:latin typeface="Bai Jamjuree"/>
                <a:ea typeface="Bai Jamjuree"/>
                <a:cs typeface="Bai Jamjuree"/>
                <a:sym typeface="Bai Jamjuree"/>
              </a:rPr>
              <a:t>Model Development</a:t>
            </a:r>
            <a:endParaRPr sz="2400" dirty="0">
              <a:solidFill>
                <a:srgbClr val="2D56B3"/>
              </a:solidFill>
              <a:latin typeface="Bai Jamjuree"/>
              <a:ea typeface="Bai Jamjuree"/>
              <a:cs typeface="Bai Jamjuree"/>
              <a:sym typeface="Bai Jamjuree"/>
            </a:endParaRPr>
          </a:p>
        </p:txBody>
      </p:sp>
      <p:sp>
        <p:nvSpPr>
          <p:cNvPr id="37" name="Google Shape;1975;p53">
            <a:extLst>
              <a:ext uri="{FF2B5EF4-FFF2-40B4-BE49-F238E27FC236}">
                <a16:creationId xmlns:a16="http://schemas.microsoft.com/office/drawing/2014/main" id="{E78A40B6-DF3C-0D26-2153-30D453B875F4}"/>
              </a:ext>
            </a:extLst>
          </p:cNvPr>
          <p:cNvSpPr txBox="1"/>
          <p:nvPr/>
        </p:nvSpPr>
        <p:spPr>
          <a:xfrm>
            <a:off x="7411858" y="3645662"/>
            <a:ext cx="2648000" cy="964816"/>
          </a:xfrm>
          <a:prstGeom prst="rect">
            <a:avLst/>
          </a:prstGeom>
          <a:noFill/>
          <a:ln>
            <a:noFill/>
          </a:ln>
        </p:spPr>
        <p:txBody>
          <a:bodyPr spcFirstLastPara="1" wrap="square" lIns="121900" tIns="73133" rIns="121900" bIns="121900" anchor="t" anchorCtr="0">
            <a:noAutofit/>
          </a:bodyPr>
          <a:lstStyle/>
          <a:p>
            <a:pPr algn="ctr"/>
            <a:r>
              <a:rPr lang="en-US" sz="2800" dirty="0">
                <a:solidFill>
                  <a:srgbClr val="407BFF"/>
                </a:solidFill>
                <a:latin typeface="Aldrich"/>
                <a:ea typeface="Aldrich"/>
                <a:cs typeface="Aldrich"/>
                <a:sym typeface="Aldrich"/>
              </a:rPr>
              <a:t>Reporting Results</a:t>
            </a:r>
          </a:p>
          <a:p>
            <a:pPr algn="ctr"/>
            <a:endParaRPr lang="en-US" sz="2800" dirty="0">
              <a:solidFill>
                <a:srgbClr val="407BFF"/>
              </a:solidFill>
              <a:latin typeface="Aldrich"/>
              <a:ea typeface="Aldrich"/>
              <a:cs typeface="Aldrich"/>
              <a:sym typeface="Aldrich"/>
            </a:endParaRPr>
          </a:p>
        </p:txBody>
      </p:sp>
      <p:cxnSp>
        <p:nvCxnSpPr>
          <p:cNvPr id="40" name="Google Shape;1978;p53">
            <a:extLst>
              <a:ext uri="{FF2B5EF4-FFF2-40B4-BE49-F238E27FC236}">
                <a16:creationId xmlns:a16="http://schemas.microsoft.com/office/drawing/2014/main" id="{8BB5A8EF-32DD-4890-DEB1-075F4B34B472}"/>
              </a:ext>
            </a:extLst>
          </p:cNvPr>
          <p:cNvCxnSpPr>
            <a:cxnSpLocks/>
            <a:stCxn id="32" idx="2"/>
            <a:endCxn id="33" idx="1"/>
          </p:cNvCxnSpPr>
          <p:nvPr/>
        </p:nvCxnSpPr>
        <p:spPr>
          <a:xfrm rot="16200000" flipH="1">
            <a:off x="3314450" y="5137772"/>
            <a:ext cx="686237" cy="732688"/>
          </a:xfrm>
          <a:prstGeom prst="bentConnector2">
            <a:avLst/>
          </a:prstGeom>
          <a:noFill/>
          <a:ln w="9525" cap="flat" cmpd="sng">
            <a:solidFill>
              <a:schemeClr val="tx1"/>
            </a:solidFill>
            <a:prstDash val="solid"/>
            <a:round/>
            <a:headEnd type="none" w="med" len="med"/>
            <a:tailEnd type="triangle" w="med" len="med"/>
          </a:ln>
        </p:spPr>
      </p:cxnSp>
      <p:sp>
        <p:nvSpPr>
          <p:cNvPr id="42" name="Google Shape;1980;p53">
            <a:extLst>
              <a:ext uri="{FF2B5EF4-FFF2-40B4-BE49-F238E27FC236}">
                <a16:creationId xmlns:a16="http://schemas.microsoft.com/office/drawing/2014/main" id="{9545DB41-9B75-B98F-4DF7-AEDE03DD5B7D}"/>
              </a:ext>
            </a:extLst>
          </p:cNvPr>
          <p:cNvSpPr/>
          <p:nvPr/>
        </p:nvSpPr>
        <p:spPr>
          <a:xfrm>
            <a:off x="5725624" y="3845699"/>
            <a:ext cx="740689" cy="739059"/>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grpSp>
        <p:nvGrpSpPr>
          <p:cNvPr id="43" name="Google Shape;1981;p53">
            <a:extLst>
              <a:ext uri="{FF2B5EF4-FFF2-40B4-BE49-F238E27FC236}">
                <a16:creationId xmlns:a16="http://schemas.microsoft.com/office/drawing/2014/main" id="{F6BB5244-77BB-7403-9042-E17815EC9F37}"/>
              </a:ext>
            </a:extLst>
          </p:cNvPr>
          <p:cNvGrpSpPr/>
          <p:nvPr/>
        </p:nvGrpSpPr>
        <p:grpSpPr>
          <a:xfrm>
            <a:off x="5884742" y="4020814"/>
            <a:ext cx="415685" cy="416829"/>
            <a:chOff x="-1333200" y="2770450"/>
            <a:chExt cx="291450" cy="292225"/>
          </a:xfrm>
          <a:solidFill>
            <a:schemeClr val="bg1"/>
          </a:solidFill>
        </p:grpSpPr>
        <p:sp>
          <p:nvSpPr>
            <p:cNvPr id="44" name="Google Shape;1982;p53">
              <a:extLst>
                <a:ext uri="{FF2B5EF4-FFF2-40B4-BE49-F238E27FC236}">
                  <a16:creationId xmlns:a16="http://schemas.microsoft.com/office/drawing/2014/main" id="{D10E5EDF-63AE-2F6F-F003-92445D5B67B3}"/>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1983;p53">
              <a:extLst>
                <a:ext uri="{FF2B5EF4-FFF2-40B4-BE49-F238E27FC236}">
                  <a16:creationId xmlns:a16="http://schemas.microsoft.com/office/drawing/2014/main" id="{DE7CE361-8D78-F4D5-9CE8-5C1128B74E25}"/>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3" name="Straight Arrow Connector 2">
            <a:extLst>
              <a:ext uri="{FF2B5EF4-FFF2-40B4-BE49-F238E27FC236}">
                <a16:creationId xmlns:a16="http://schemas.microsoft.com/office/drawing/2014/main" id="{AC91F98B-6EDD-3D37-716C-BCA077C15D96}"/>
              </a:ext>
            </a:extLst>
          </p:cNvPr>
          <p:cNvCxnSpPr>
            <a:cxnSpLocks/>
            <a:stCxn id="29" idx="1"/>
            <a:endCxn id="46" idx="3"/>
          </p:cNvCxnSpPr>
          <p:nvPr/>
        </p:nvCxnSpPr>
        <p:spPr>
          <a:xfrm flipH="1" flipV="1">
            <a:off x="4310611" y="2576845"/>
            <a:ext cx="690559" cy="2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Google Shape;1969;p53">
            <a:extLst>
              <a:ext uri="{FF2B5EF4-FFF2-40B4-BE49-F238E27FC236}">
                <a16:creationId xmlns:a16="http://schemas.microsoft.com/office/drawing/2014/main" id="{B316ED84-A6C4-592C-9F66-7443A6FEC224}"/>
              </a:ext>
            </a:extLst>
          </p:cNvPr>
          <p:cNvSpPr txBox="1"/>
          <p:nvPr/>
        </p:nvSpPr>
        <p:spPr>
          <a:xfrm>
            <a:off x="2291371" y="2296445"/>
            <a:ext cx="2019240" cy="560800"/>
          </a:xfrm>
          <a:prstGeom prst="rect">
            <a:avLst/>
          </a:prstGeom>
          <a:noFill/>
          <a:ln>
            <a:noFill/>
          </a:ln>
        </p:spPr>
        <p:txBody>
          <a:bodyPr spcFirstLastPara="1" wrap="square" lIns="121900" tIns="0" rIns="121900" bIns="121900" anchor="t" anchorCtr="0">
            <a:noAutofit/>
          </a:bodyPr>
          <a:lstStyle/>
          <a:p>
            <a:pPr algn="ctr"/>
            <a:r>
              <a:rPr lang="en" sz="2800" dirty="0">
                <a:solidFill>
                  <a:srgbClr val="4F4F4F"/>
                </a:solidFill>
                <a:latin typeface="Aldrich"/>
                <a:ea typeface="Aldrich"/>
                <a:cs typeface="Aldrich"/>
                <a:sym typeface="Aldrich"/>
              </a:rPr>
              <a:t>2nd step</a:t>
            </a:r>
            <a:endParaRPr sz="2800" dirty="0">
              <a:solidFill>
                <a:srgbClr val="4F4F4F"/>
              </a:solidFill>
              <a:latin typeface="Aldrich"/>
              <a:ea typeface="Aldrich"/>
              <a:cs typeface="Aldrich"/>
              <a:sym typeface="Aldrich"/>
            </a:endParaRPr>
          </a:p>
        </p:txBody>
      </p:sp>
      <p:sp>
        <p:nvSpPr>
          <p:cNvPr id="47" name="Google Shape;1970;p53">
            <a:extLst>
              <a:ext uri="{FF2B5EF4-FFF2-40B4-BE49-F238E27FC236}">
                <a16:creationId xmlns:a16="http://schemas.microsoft.com/office/drawing/2014/main" id="{6EDA29FF-22FA-30C6-45E3-AA74BA608D3D}"/>
              </a:ext>
            </a:extLst>
          </p:cNvPr>
          <p:cNvSpPr txBox="1"/>
          <p:nvPr/>
        </p:nvSpPr>
        <p:spPr>
          <a:xfrm>
            <a:off x="1976991" y="2791762"/>
            <a:ext cx="2648000" cy="425336"/>
          </a:xfrm>
          <a:prstGeom prst="rect">
            <a:avLst/>
          </a:prstGeom>
          <a:noFill/>
          <a:ln>
            <a:noFill/>
          </a:ln>
        </p:spPr>
        <p:txBody>
          <a:bodyPr spcFirstLastPara="1" wrap="square" lIns="121900" tIns="0" rIns="121900" bIns="121900" anchor="t" anchorCtr="0">
            <a:noAutofit/>
          </a:bodyPr>
          <a:lstStyle/>
          <a:p>
            <a:pPr algn="ctr"/>
            <a:r>
              <a:rPr lang="en" sz="2400" dirty="0">
                <a:solidFill>
                  <a:srgbClr val="2D56B3"/>
                </a:solidFill>
                <a:latin typeface="Bai Jamjuree"/>
                <a:ea typeface="Bai Jamjuree"/>
                <a:cs typeface="Bai Jamjuree"/>
                <a:sym typeface="Bai Jamjuree"/>
              </a:rPr>
              <a:t>Data Wrangling</a:t>
            </a:r>
            <a:endParaRPr sz="2400" dirty="0">
              <a:solidFill>
                <a:srgbClr val="2D56B3"/>
              </a:solidFill>
              <a:latin typeface="Bai Jamjuree"/>
              <a:ea typeface="Bai Jamjuree"/>
              <a:cs typeface="Bai Jamjuree"/>
              <a:sym typeface="Bai Jamjuree"/>
            </a:endParaRPr>
          </a:p>
        </p:txBody>
      </p:sp>
      <p:cxnSp>
        <p:nvCxnSpPr>
          <p:cNvPr id="64" name="Straight Arrow Connector 63">
            <a:extLst>
              <a:ext uri="{FF2B5EF4-FFF2-40B4-BE49-F238E27FC236}">
                <a16:creationId xmlns:a16="http://schemas.microsoft.com/office/drawing/2014/main" id="{F23B69AC-E299-689E-4284-7FDE74F610EA}"/>
              </a:ext>
            </a:extLst>
          </p:cNvPr>
          <p:cNvCxnSpPr>
            <a:cxnSpLocks/>
            <a:stCxn id="47" idx="2"/>
            <a:endCxn id="31" idx="0"/>
          </p:cNvCxnSpPr>
          <p:nvPr/>
        </p:nvCxnSpPr>
        <p:spPr>
          <a:xfrm flipH="1">
            <a:off x="3297973" y="3217098"/>
            <a:ext cx="3018" cy="44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B8E38D-FCBE-A995-9416-8304A494E5A6}"/>
              </a:ext>
            </a:extLst>
          </p:cNvPr>
          <p:cNvCxnSpPr>
            <a:cxnSpLocks/>
            <a:stCxn id="33" idx="3"/>
            <a:endCxn id="35" idx="1"/>
          </p:cNvCxnSpPr>
          <p:nvPr/>
        </p:nvCxnSpPr>
        <p:spPr>
          <a:xfrm>
            <a:off x="6359526" y="5847235"/>
            <a:ext cx="1056506" cy="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3A2415-248C-EAC7-D9FD-3EAC3A230E44}"/>
              </a:ext>
            </a:extLst>
          </p:cNvPr>
          <p:cNvCxnSpPr>
            <a:stCxn id="35" idx="0"/>
            <a:endCxn id="37" idx="2"/>
          </p:cNvCxnSpPr>
          <p:nvPr/>
        </p:nvCxnSpPr>
        <p:spPr>
          <a:xfrm flipH="1" flipV="1">
            <a:off x="8735858" y="4610478"/>
            <a:ext cx="4174" cy="957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descr="Course | CO0201EN | Skills Network Author">
            <a:extLst>
              <a:ext uri="{FF2B5EF4-FFF2-40B4-BE49-F238E27FC236}">
                <a16:creationId xmlns:a16="http://schemas.microsoft.com/office/drawing/2014/main" id="{C032A0ED-0E1D-5DF0-7847-BAB68FCB0C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88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E41A19FD-1F17-2FD3-2C1A-4B6A0021246C}"/>
              </a:ext>
            </a:extLst>
          </p:cNvPr>
          <p:cNvCxnSpPr>
            <a:cxnSpLocks/>
            <a:stCxn id="15" idx="4"/>
          </p:cNvCxnSpPr>
          <p:nvPr/>
        </p:nvCxnSpPr>
        <p:spPr>
          <a:xfrm>
            <a:off x="6032637" y="2991136"/>
            <a:ext cx="0" cy="395574"/>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A0D4A9-57AA-10DF-5F97-F8E3F13E5D66}"/>
              </a:ext>
            </a:extLst>
          </p:cNvPr>
          <p:cNvCxnSpPr>
            <a:cxnSpLocks/>
          </p:cNvCxnSpPr>
          <p:nvPr/>
        </p:nvCxnSpPr>
        <p:spPr>
          <a:xfrm>
            <a:off x="9944101" y="2895943"/>
            <a:ext cx="0" cy="395574"/>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411645-3E59-5537-AEC8-3E6D1C922888}"/>
              </a:ext>
            </a:extLst>
          </p:cNvPr>
          <p:cNvCxnSpPr>
            <a:cxnSpLocks/>
          </p:cNvCxnSpPr>
          <p:nvPr/>
        </p:nvCxnSpPr>
        <p:spPr>
          <a:xfrm>
            <a:off x="8003205" y="2411146"/>
            <a:ext cx="0" cy="395574"/>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Diagram&#10;&#10;Description automatically generated">
            <a:extLst>
              <a:ext uri="{FF2B5EF4-FFF2-40B4-BE49-F238E27FC236}">
                <a16:creationId xmlns:a16="http://schemas.microsoft.com/office/drawing/2014/main" id="{8D9CF97A-291F-EFF3-1AA9-B339B54A086B}"/>
              </a:ext>
            </a:extLst>
          </p:cNvPr>
          <p:cNvPicPr>
            <a:picLocks noChangeAspect="1"/>
          </p:cNvPicPr>
          <p:nvPr/>
        </p:nvPicPr>
        <p:blipFill>
          <a:blip r:embed="rId2"/>
          <a:stretch>
            <a:fillRect/>
          </a:stretch>
        </p:blipFill>
        <p:spPr>
          <a:xfrm>
            <a:off x="489969" y="1237955"/>
            <a:ext cx="4107124" cy="4107124"/>
          </a:xfrm>
          <a:prstGeom prst="rect">
            <a:avLst/>
          </a:prstGeom>
        </p:spPr>
      </p:pic>
      <p:sp>
        <p:nvSpPr>
          <p:cNvPr id="8" name="Title 1">
            <a:extLst>
              <a:ext uri="{FF2B5EF4-FFF2-40B4-BE49-F238E27FC236}">
                <a16:creationId xmlns:a16="http://schemas.microsoft.com/office/drawing/2014/main" id="{94BF7460-4827-4F81-C69B-F9AB0ACD2347}"/>
              </a:ext>
            </a:extLst>
          </p:cNvPr>
          <p:cNvSpPr txBox="1">
            <a:spLocks/>
          </p:cNvSpPr>
          <p:nvPr/>
        </p:nvSpPr>
        <p:spPr>
          <a:xfrm>
            <a:off x="7355310" y="1306048"/>
            <a:ext cx="1175704" cy="61950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1) API</a:t>
            </a:r>
            <a:endParaRPr lang="en-US" dirty="0">
              <a:solidFill>
                <a:srgbClr val="0B49CB"/>
              </a:solidFill>
            </a:endParaRPr>
          </a:p>
        </p:txBody>
      </p:sp>
      <p:sp>
        <p:nvSpPr>
          <p:cNvPr id="9" name="Content Placeholder 4">
            <a:extLst>
              <a:ext uri="{FF2B5EF4-FFF2-40B4-BE49-F238E27FC236}">
                <a16:creationId xmlns:a16="http://schemas.microsoft.com/office/drawing/2014/main" id="{06493AB0-0413-70C5-E7CA-1CE361A3E15F}"/>
              </a:ext>
            </a:extLst>
          </p:cNvPr>
          <p:cNvSpPr txBox="1">
            <a:spLocks/>
          </p:cNvSpPr>
          <p:nvPr/>
        </p:nvSpPr>
        <p:spPr>
          <a:xfrm>
            <a:off x="6123427" y="1740790"/>
            <a:ext cx="3985106" cy="2995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1F1F1F"/>
                </a:solidFill>
                <a:latin typeface="Source Sans Pro" panose="020B0503030403020204" pitchFamily="34" charset="0"/>
              </a:rPr>
              <a:t>Historical launch data from </a:t>
            </a:r>
            <a:r>
              <a:rPr lang="en-US" sz="1600" dirty="0">
                <a:solidFill>
                  <a:srgbClr val="1F1F1F"/>
                </a:solidFill>
                <a:latin typeface="Source Sans Pro" panose="020B0503030403020204" pitchFamily="34" charset="0"/>
                <a:hlinkClick r:id="rId3"/>
              </a:rPr>
              <a:t>SpaceX REST API</a:t>
            </a:r>
            <a:endParaRPr lang="en-US" sz="1600" dirty="0">
              <a:solidFill>
                <a:srgbClr val="1F1F1F"/>
              </a:solidFill>
              <a:latin typeface="Source Sans Pro" panose="020B0503030403020204" pitchFamily="34" charset="0"/>
            </a:endParaRPr>
          </a:p>
          <a:p>
            <a:pPr marL="0" indent="0">
              <a:buFont typeface="Arial" panose="020B0604020202020204" pitchFamily="34" charset="0"/>
              <a:buNone/>
            </a:pPr>
            <a:endParaRPr lang="en-US" dirty="0"/>
          </a:p>
        </p:txBody>
      </p:sp>
      <p:cxnSp>
        <p:nvCxnSpPr>
          <p:cNvPr id="10" name="Straight Connector 9">
            <a:extLst>
              <a:ext uri="{FF2B5EF4-FFF2-40B4-BE49-F238E27FC236}">
                <a16:creationId xmlns:a16="http://schemas.microsoft.com/office/drawing/2014/main" id="{B10A4170-64A4-56A3-E7EF-FC606EF5AFF3}"/>
              </a:ext>
            </a:extLst>
          </p:cNvPr>
          <p:cNvCxnSpPr>
            <a:cxnSpLocks/>
          </p:cNvCxnSpPr>
          <p:nvPr/>
        </p:nvCxnSpPr>
        <p:spPr>
          <a:xfrm>
            <a:off x="5692178" y="2895736"/>
            <a:ext cx="4524375" cy="0"/>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grpSp>
        <p:nvGrpSpPr>
          <p:cNvPr id="14" name="Google Shape;1090;p38">
            <a:extLst>
              <a:ext uri="{FF2B5EF4-FFF2-40B4-BE49-F238E27FC236}">
                <a16:creationId xmlns:a16="http://schemas.microsoft.com/office/drawing/2014/main" id="{E9341474-32F2-F011-E9A6-04006985D249}"/>
              </a:ext>
            </a:extLst>
          </p:cNvPr>
          <p:cNvGrpSpPr/>
          <p:nvPr/>
        </p:nvGrpSpPr>
        <p:grpSpPr>
          <a:xfrm>
            <a:off x="5845899" y="2708986"/>
            <a:ext cx="373500" cy="373500"/>
            <a:chOff x="1372725" y="1912500"/>
            <a:chExt cx="373500" cy="373500"/>
          </a:xfrm>
        </p:grpSpPr>
        <p:sp>
          <p:nvSpPr>
            <p:cNvPr id="15" name="Google Shape;1091;p38">
              <a:extLst>
                <a:ext uri="{FF2B5EF4-FFF2-40B4-BE49-F238E27FC236}">
                  <a16:creationId xmlns:a16="http://schemas.microsoft.com/office/drawing/2014/main" id="{CFCD8174-C47F-9CF8-FC96-23C0D104018C}"/>
                </a:ext>
              </a:extLst>
            </p:cNvPr>
            <p:cNvSpPr/>
            <p:nvPr/>
          </p:nvSpPr>
          <p:spPr>
            <a:xfrm>
              <a:off x="1464063" y="2003850"/>
              <a:ext cx="190800" cy="190800"/>
            </a:xfrm>
            <a:prstGeom prst="ellipse">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2;p38">
              <a:extLst>
                <a:ext uri="{FF2B5EF4-FFF2-40B4-BE49-F238E27FC236}">
                  <a16:creationId xmlns:a16="http://schemas.microsoft.com/office/drawing/2014/main" id="{087F0F85-32F9-10F1-5ADD-C113BF22F243}"/>
                </a:ext>
              </a:extLst>
            </p:cNvPr>
            <p:cNvSpPr/>
            <p:nvPr/>
          </p:nvSpPr>
          <p:spPr>
            <a:xfrm>
              <a:off x="1372725" y="1912500"/>
              <a:ext cx="373500" cy="373500"/>
            </a:xfrm>
            <a:prstGeom prst="donut">
              <a:avLst>
                <a:gd name="adj" fmla="val 10193"/>
              </a:avLst>
            </a:pr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090;p38">
            <a:extLst>
              <a:ext uri="{FF2B5EF4-FFF2-40B4-BE49-F238E27FC236}">
                <a16:creationId xmlns:a16="http://schemas.microsoft.com/office/drawing/2014/main" id="{3305325A-7E08-5980-05E6-B5A55857C845}"/>
              </a:ext>
            </a:extLst>
          </p:cNvPr>
          <p:cNvGrpSpPr/>
          <p:nvPr/>
        </p:nvGrpSpPr>
        <p:grpSpPr>
          <a:xfrm>
            <a:off x="7833843" y="2708986"/>
            <a:ext cx="373500" cy="373500"/>
            <a:chOff x="1372725" y="1912500"/>
            <a:chExt cx="373500" cy="373500"/>
          </a:xfrm>
        </p:grpSpPr>
        <p:sp>
          <p:nvSpPr>
            <p:cNvPr id="18" name="Google Shape;1091;p38">
              <a:extLst>
                <a:ext uri="{FF2B5EF4-FFF2-40B4-BE49-F238E27FC236}">
                  <a16:creationId xmlns:a16="http://schemas.microsoft.com/office/drawing/2014/main" id="{5EDA344D-DA9B-949E-64DD-981C9C835684}"/>
                </a:ext>
              </a:extLst>
            </p:cNvPr>
            <p:cNvSpPr/>
            <p:nvPr/>
          </p:nvSpPr>
          <p:spPr>
            <a:xfrm>
              <a:off x="1464063" y="2003850"/>
              <a:ext cx="190800" cy="190800"/>
            </a:xfrm>
            <a:prstGeom prst="ellipse">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2;p38">
              <a:extLst>
                <a:ext uri="{FF2B5EF4-FFF2-40B4-BE49-F238E27FC236}">
                  <a16:creationId xmlns:a16="http://schemas.microsoft.com/office/drawing/2014/main" id="{AFB2825B-B075-7146-5AF5-58E035F3DFB6}"/>
                </a:ext>
              </a:extLst>
            </p:cNvPr>
            <p:cNvSpPr/>
            <p:nvPr/>
          </p:nvSpPr>
          <p:spPr>
            <a:xfrm>
              <a:off x="1372725" y="1912500"/>
              <a:ext cx="373500" cy="373500"/>
            </a:xfrm>
            <a:prstGeom prst="donut">
              <a:avLst>
                <a:gd name="adj" fmla="val 10193"/>
              </a:avLst>
            </a:pr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90;p38">
            <a:extLst>
              <a:ext uri="{FF2B5EF4-FFF2-40B4-BE49-F238E27FC236}">
                <a16:creationId xmlns:a16="http://schemas.microsoft.com/office/drawing/2014/main" id="{934FB6CD-9FD7-D0CB-B423-232364DBC066}"/>
              </a:ext>
            </a:extLst>
          </p:cNvPr>
          <p:cNvGrpSpPr/>
          <p:nvPr/>
        </p:nvGrpSpPr>
        <p:grpSpPr>
          <a:xfrm>
            <a:off x="9748864" y="2715370"/>
            <a:ext cx="373500" cy="373500"/>
            <a:chOff x="1372725" y="1912500"/>
            <a:chExt cx="373500" cy="373500"/>
          </a:xfrm>
        </p:grpSpPr>
        <p:sp>
          <p:nvSpPr>
            <p:cNvPr id="21" name="Google Shape;1091;p38">
              <a:extLst>
                <a:ext uri="{FF2B5EF4-FFF2-40B4-BE49-F238E27FC236}">
                  <a16:creationId xmlns:a16="http://schemas.microsoft.com/office/drawing/2014/main" id="{CBAF6BCA-E1BC-C1A9-A826-D347AEE8EB10}"/>
                </a:ext>
              </a:extLst>
            </p:cNvPr>
            <p:cNvSpPr/>
            <p:nvPr/>
          </p:nvSpPr>
          <p:spPr>
            <a:xfrm>
              <a:off x="1464063" y="2003850"/>
              <a:ext cx="190800" cy="190800"/>
            </a:xfrm>
            <a:prstGeom prst="ellipse">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2;p38">
              <a:extLst>
                <a:ext uri="{FF2B5EF4-FFF2-40B4-BE49-F238E27FC236}">
                  <a16:creationId xmlns:a16="http://schemas.microsoft.com/office/drawing/2014/main" id="{6F5685B3-4B2C-84B2-47E0-2B7364582E48}"/>
                </a:ext>
              </a:extLst>
            </p:cNvPr>
            <p:cNvSpPr/>
            <p:nvPr/>
          </p:nvSpPr>
          <p:spPr>
            <a:xfrm>
              <a:off x="1372725" y="1912500"/>
              <a:ext cx="373500" cy="373500"/>
            </a:xfrm>
            <a:prstGeom prst="donut">
              <a:avLst>
                <a:gd name="adj" fmla="val 10193"/>
              </a:avLst>
            </a:pr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9B71F7F4-817D-44D0-A847-5D759F234A92}"/>
              </a:ext>
            </a:extLst>
          </p:cNvPr>
          <p:cNvSpPr txBox="1"/>
          <p:nvPr/>
        </p:nvSpPr>
        <p:spPr>
          <a:xfrm>
            <a:off x="5263937" y="3373800"/>
            <a:ext cx="1537400" cy="600164"/>
          </a:xfrm>
          <a:prstGeom prst="rect">
            <a:avLst/>
          </a:prstGeom>
          <a:noFill/>
        </p:spPr>
        <p:txBody>
          <a:bodyPr wrap="square">
            <a:spAutoFit/>
          </a:bodyPr>
          <a:lstStyle/>
          <a:p>
            <a:r>
              <a:rPr lang="en-US" sz="1100" dirty="0">
                <a:solidFill>
                  <a:srgbClr val="1F1F1F"/>
                </a:solidFill>
                <a:latin typeface="Source Sans Pro" panose="020B0503030403020204" pitchFamily="34" charset="0"/>
              </a:rPr>
              <a:t>Request and parse the SpaceX launch data using the GET request</a:t>
            </a:r>
          </a:p>
        </p:txBody>
      </p:sp>
      <p:sp>
        <p:nvSpPr>
          <p:cNvPr id="28" name="TextBox 27">
            <a:extLst>
              <a:ext uri="{FF2B5EF4-FFF2-40B4-BE49-F238E27FC236}">
                <a16:creationId xmlns:a16="http://schemas.microsoft.com/office/drawing/2014/main" id="{D9C4FB2C-F750-C80E-7B8F-B73955D94C18}"/>
              </a:ext>
            </a:extLst>
          </p:cNvPr>
          <p:cNvSpPr txBox="1"/>
          <p:nvPr/>
        </p:nvSpPr>
        <p:spPr>
          <a:xfrm>
            <a:off x="7311903" y="2048566"/>
            <a:ext cx="1608155" cy="430887"/>
          </a:xfrm>
          <a:prstGeom prst="rect">
            <a:avLst/>
          </a:prstGeom>
          <a:noFill/>
        </p:spPr>
        <p:txBody>
          <a:bodyPr wrap="square">
            <a:spAutoFit/>
          </a:bodyPr>
          <a:lstStyle/>
          <a:p>
            <a:pPr algn="l"/>
            <a:r>
              <a:rPr lang="en-US" sz="1100" b="0" i="0" dirty="0">
                <a:solidFill>
                  <a:srgbClr val="1F1F1F"/>
                </a:solidFill>
                <a:effectLst/>
                <a:latin typeface="Source Sans Pro" panose="020B0503030403020204" pitchFamily="34" charset="0"/>
              </a:rPr>
              <a:t>Filtered data to in</a:t>
            </a:r>
            <a:r>
              <a:rPr lang="en-US" sz="1100" dirty="0">
                <a:solidFill>
                  <a:srgbClr val="1F1F1F"/>
                </a:solidFill>
                <a:latin typeface="Source Sans Pro" panose="020B0503030403020204" pitchFamily="34" charset="0"/>
              </a:rPr>
              <a:t>clude only Falcon 9 launches</a:t>
            </a:r>
          </a:p>
        </p:txBody>
      </p:sp>
      <p:sp>
        <p:nvSpPr>
          <p:cNvPr id="29" name="TextBox 28">
            <a:extLst>
              <a:ext uri="{FF2B5EF4-FFF2-40B4-BE49-F238E27FC236}">
                <a16:creationId xmlns:a16="http://schemas.microsoft.com/office/drawing/2014/main" id="{27B516F1-A831-538E-093D-7F64BA0FF901}"/>
              </a:ext>
            </a:extLst>
          </p:cNvPr>
          <p:cNvSpPr txBox="1"/>
          <p:nvPr/>
        </p:nvSpPr>
        <p:spPr>
          <a:xfrm>
            <a:off x="9350389" y="3291517"/>
            <a:ext cx="1537397" cy="600164"/>
          </a:xfrm>
          <a:prstGeom prst="rect">
            <a:avLst/>
          </a:prstGeom>
          <a:noFill/>
        </p:spPr>
        <p:txBody>
          <a:bodyPr wrap="square">
            <a:spAutoFit/>
          </a:bodyPr>
          <a:lstStyle/>
          <a:p>
            <a:pPr algn="l"/>
            <a:r>
              <a:rPr lang="en-US" sz="1100" b="0" i="0" dirty="0">
                <a:solidFill>
                  <a:srgbClr val="1F1F1F"/>
                </a:solidFill>
                <a:effectLst/>
                <a:latin typeface="Source Sans Pro" panose="020B0503030403020204" pitchFamily="34" charset="0"/>
              </a:rPr>
              <a:t>Replaced missing  payload mass values with mean</a:t>
            </a:r>
          </a:p>
        </p:txBody>
      </p:sp>
      <p:cxnSp>
        <p:nvCxnSpPr>
          <p:cNvPr id="32" name="Straight Connector 31">
            <a:extLst>
              <a:ext uri="{FF2B5EF4-FFF2-40B4-BE49-F238E27FC236}">
                <a16:creationId xmlns:a16="http://schemas.microsoft.com/office/drawing/2014/main" id="{B5F602D0-11BF-5AB3-AFE8-B46C36BCBDEB}"/>
              </a:ext>
            </a:extLst>
          </p:cNvPr>
          <p:cNvCxnSpPr>
            <a:cxnSpLocks/>
            <a:stCxn id="39" idx="4"/>
          </p:cNvCxnSpPr>
          <p:nvPr/>
        </p:nvCxnSpPr>
        <p:spPr>
          <a:xfrm>
            <a:off x="6032637" y="5694229"/>
            <a:ext cx="0" cy="395574"/>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CFFF41-47B5-AF87-2166-560500689BF0}"/>
              </a:ext>
            </a:extLst>
          </p:cNvPr>
          <p:cNvCxnSpPr>
            <a:cxnSpLocks/>
          </p:cNvCxnSpPr>
          <p:nvPr/>
        </p:nvCxnSpPr>
        <p:spPr>
          <a:xfrm>
            <a:off x="9944101" y="5599036"/>
            <a:ext cx="0" cy="395574"/>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889DEC-FA40-F175-56C9-E7792ED99343}"/>
              </a:ext>
            </a:extLst>
          </p:cNvPr>
          <p:cNvCxnSpPr>
            <a:cxnSpLocks/>
          </p:cNvCxnSpPr>
          <p:nvPr/>
        </p:nvCxnSpPr>
        <p:spPr>
          <a:xfrm>
            <a:off x="8003205" y="5114239"/>
            <a:ext cx="0" cy="395574"/>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DE364E79-5879-A364-3A5F-7977F0474135}"/>
              </a:ext>
            </a:extLst>
          </p:cNvPr>
          <p:cNvSpPr txBox="1">
            <a:spLocks/>
          </p:cNvSpPr>
          <p:nvPr/>
        </p:nvSpPr>
        <p:spPr>
          <a:xfrm>
            <a:off x="6926336" y="3830785"/>
            <a:ext cx="2299054" cy="61950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 Web Scraping </a:t>
            </a:r>
            <a:endParaRPr lang="en-US" dirty="0">
              <a:solidFill>
                <a:srgbClr val="0B49CB"/>
              </a:solidFill>
            </a:endParaRPr>
          </a:p>
        </p:txBody>
      </p:sp>
      <p:sp>
        <p:nvSpPr>
          <p:cNvPr id="36" name="Content Placeholder 4">
            <a:extLst>
              <a:ext uri="{FF2B5EF4-FFF2-40B4-BE49-F238E27FC236}">
                <a16:creationId xmlns:a16="http://schemas.microsoft.com/office/drawing/2014/main" id="{8CED86FF-C586-532F-C118-BC8F88C042E8}"/>
              </a:ext>
            </a:extLst>
          </p:cNvPr>
          <p:cNvSpPr txBox="1">
            <a:spLocks/>
          </p:cNvSpPr>
          <p:nvPr/>
        </p:nvSpPr>
        <p:spPr>
          <a:xfrm>
            <a:off x="5845899" y="4242111"/>
            <a:ext cx="4748994" cy="2995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1F1F1F"/>
                </a:solidFill>
                <a:latin typeface="Source Sans Pro" panose="020B0503030403020204" pitchFamily="34" charset="0"/>
              </a:rPr>
              <a:t>Historical launch data from a Wikipedia page called “List of Falcon 9 and </a:t>
            </a:r>
            <a:r>
              <a:rPr lang="en-US" sz="1600" dirty="0" err="1">
                <a:solidFill>
                  <a:srgbClr val="1F1F1F"/>
                </a:solidFill>
                <a:latin typeface="Source Sans Pro" panose="020B0503030403020204" pitchFamily="34" charset="0"/>
              </a:rPr>
              <a:t>Falcin</a:t>
            </a:r>
            <a:r>
              <a:rPr lang="en-US" sz="1600" dirty="0">
                <a:solidFill>
                  <a:srgbClr val="1F1F1F"/>
                </a:solidFill>
                <a:latin typeface="Source Sans Pro" panose="020B0503030403020204" pitchFamily="34" charset="0"/>
              </a:rPr>
              <a:t> Heavy Launches[</a:t>
            </a:r>
          </a:p>
          <a:p>
            <a:pPr marL="0" indent="0" algn="ctr">
              <a:buFont typeface="Arial" panose="020B0604020202020204" pitchFamily="34" charset="0"/>
              <a:buNone/>
            </a:pPr>
            <a:endParaRPr lang="en-US" dirty="0"/>
          </a:p>
        </p:txBody>
      </p:sp>
      <p:cxnSp>
        <p:nvCxnSpPr>
          <p:cNvPr id="37" name="Straight Connector 36">
            <a:extLst>
              <a:ext uri="{FF2B5EF4-FFF2-40B4-BE49-F238E27FC236}">
                <a16:creationId xmlns:a16="http://schemas.microsoft.com/office/drawing/2014/main" id="{DD84062B-205E-5FE6-DC70-B7F95B79FE96}"/>
              </a:ext>
            </a:extLst>
          </p:cNvPr>
          <p:cNvCxnSpPr>
            <a:cxnSpLocks/>
          </p:cNvCxnSpPr>
          <p:nvPr/>
        </p:nvCxnSpPr>
        <p:spPr>
          <a:xfrm>
            <a:off x="5692178" y="5598829"/>
            <a:ext cx="4524375" cy="0"/>
          </a:xfrm>
          <a:prstGeom prst="line">
            <a:avLst/>
          </a:prstGeom>
          <a:ln w="28575">
            <a:solidFill>
              <a:srgbClr val="263238"/>
            </a:solidFill>
          </a:ln>
        </p:spPr>
        <p:style>
          <a:lnRef idx="1">
            <a:schemeClr val="accent1"/>
          </a:lnRef>
          <a:fillRef idx="0">
            <a:schemeClr val="accent1"/>
          </a:fillRef>
          <a:effectRef idx="0">
            <a:schemeClr val="accent1"/>
          </a:effectRef>
          <a:fontRef idx="minor">
            <a:schemeClr val="tx1"/>
          </a:fontRef>
        </p:style>
      </p:cxnSp>
      <p:grpSp>
        <p:nvGrpSpPr>
          <p:cNvPr id="38" name="Google Shape;1090;p38">
            <a:extLst>
              <a:ext uri="{FF2B5EF4-FFF2-40B4-BE49-F238E27FC236}">
                <a16:creationId xmlns:a16="http://schemas.microsoft.com/office/drawing/2014/main" id="{2BE83FB6-F6B6-88D0-961E-2BE7CCE0E1F1}"/>
              </a:ext>
            </a:extLst>
          </p:cNvPr>
          <p:cNvGrpSpPr/>
          <p:nvPr/>
        </p:nvGrpSpPr>
        <p:grpSpPr>
          <a:xfrm>
            <a:off x="5845899" y="5412079"/>
            <a:ext cx="373500" cy="373500"/>
            <a:chOff x="1372725" y="1912500"/>
            <a:chExt cx="373500" cy="373500"/>
          </a:xfrm>
        </p:grpSpPr>
        <p:sp>
          <p:nvSpPr>
            <p:cNvPr id="39" name="Google Shape;1091;p38">
              <a:extLst>
                <a:ext uri="{FF2B5EF4-FFF2-40B4-BE49-F238E27FC236}">
                  <a16:creationId xmlns:a16="http://schemas.microsoft.com/office/drawing/2014/main" id="{490F8EC3-0A04-D4F7-4876-FAA3DAD1D691}"/>
                </a:ext>
              </a:extLst>
            </p:cNvPr>
            <p:cNvSpPr/>
            <p:nvPr/>
          </p:nvSpPr>
          <p:spPr>
            <a:xfrm>
              <a:off x="1464063" y="2003850"/>
              <a:ext cx="190800" cy="190800"/>
            </a:xfrm>
            <a:prstGeom prst="ellipse">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92;p38">
              <a:extLst>
                <a:ext uri="{FF2B5EF4-FFF2-40B4-BE49-F238E27FC236}">
                  <a16:creationId xmlns:a16="http://schemas.microsoft.com/office/drawing/2014/main" id="{D62A68F1-80CC-63A9-DB96-25EB1BCA5B2A}"/>
                </a:ext>
              </a:extLst>
            </p:cNvPr>
            <p:cNvSpPr/>
            <p:nvPr/>
          </p:nvSpPr>
          <p:spPr>
            <a:xfrm>
              <a:off x="1372725" y="1912500"/>
              <a:ext cx="373500" cy="373500"/>
            </a:xfrm>
            <a:prstGeom prst="donut">
              <a:avLst>
                <a:gd name="adj" fmla="val 10193"/>
              </a:avLst>
            </a:pr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090;p38">
            <a:extLst>
              <a:ext uri="{FF2B5EF4-FFF2-40B4-BE49-F238E27FC236}">
                <a16:creationId xmlns:a16="http://schemas.microsoft.com/office/drawing/2014/main" id="{5F32E8F5-46FD-6411-392B-7E12F1CDE374}"/>
              </a:ext>
            </a:extLst>
          </p:cNvPr>
          <p:cNvGrpSpPr/>
          <p:nvPr/>
        </p:nvGrpSpPr>
        <p:grpSpPr>
          <a:xfrm>
            <a:off x="7833843" y="5412079"/>
            <a:ext cx="373500" cy="373500"/>
            <a:chOff x="1372725" y="1912500"/>
            <a:chExt cx="373500" cy="373500"/>
          </a:xfrm>
        </p:grpSpPr>
        <p:sp>
          <p:nvSpPr>
            <p:cNvPr id="42" name="Google Shape;1091;p38">
              <a:extLst>
                <a:ext uri="{FF2B5EF4-FFF2-40B4-BE49-F238E27FC236}">
                  <a16:creationId xmlns:a16="http://schemas.microsoft.com/office/drawing/2014/main" id="{EFC71526-7AE6-7FE3-E256-F4D696D1E50D}"/>
                </a:ext>
              </a:extLst>
            </p:cNvPr>
            <p:cNvSpPr/>
            <p:nvPr/>
          </p:nvSpPr>
          <p:spPr>
            <a:xfrm>
              <a:off x="1464063" y="2003850"/>
              <a:ext cx="190800" cy="190800"/>
            </a:xfrm>
            <a:prstGeom prst="ellipse">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2;p38">
              <a:extLst>
                <a:ext uri="{FF2B5EF4-FFF2-40B4-BE49-F238E27FC236}">
                  <a16:creationId xmlns:a16="http://schemas.microsoft.com/office/drawing/2014/main" id="{FD0FC5F9-603D-8D3D-5160-7F1012D90303}"/>
                </a:ext>
              </a:extLst>
            </p:cNvPr>
            <p:cNvSpPr/>
            <p:nvPr/>
          </p:nvSpPr>
          <p:spPr>
            <a:xfrm>
              <a:off x="1372725" y="1912500"/>
              <a:ext cx="373500" cy="373500"/>
            </a:xfrm>
            <a:prstGeom prst="donut">
              <a:avLst>
                <a:gd name="adj" fmla="val 10193"/>
              </a:avLst>
            </a:pr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090;p38">
            <a:extLst>
              <a:ext uri="{FF2B5EF4-FFF2-40B4-BE49-F238E27FC236}">
                <a16:creationId xmlns:a16="http://schemas.microsoft.com/office/drawing/2014/main" id="{E69332C5-34AA-2630-C5E1-4D2C3C3EA0A9}"/>
              </a:ext>
            </a:extLst>
          </p:cNvPr>
          <p:cNvGrpSpPr/>
          <p:nvPr/>
        </p:nvGrpSpPr>
        <p:grpSpPr>
          <a:xfrm>
            <a:off x="9748864" y="5418463"/>
            <a:ext cx="373500" cy="373500"/>
            <a:chOff x="1372725" y="1912500"/>
            <a:chExt cx="373500" cy="373500"/>
          </a:xfrm>
        </p:grpSpPr>
        <p:sp>
          <p:nvSpPr>
            <p:cNvPr id="45" name="Google Shape;1091;p38">
              <a:extLst>
                <a:ext uri="{FF2B5EF4-FFF2-40B4-BE49-F238E27FC236}">
                  <a16:creationId xmlns:a16="http://schemas.microsoft.com/office/drawing/2014/main" id="{D11BC243-87B4-AED6-7A10-7AA1EACCF23D}"/>
                </a:ext>
              </a:extLst>
            </p:cNvPr>
            <p:cNvSpPr/>
            <p:nvPr/>
          </p:nvSpPr>
          <p:spPr>
            <a:xfrm>
              <a:off x="1464063" y="2003850"/>
              <a:ext cx="190800" cy="190800"/>
            </a:xfrm>
            <a:prstGeom prst="ellipse">
              <a:avLst/>
            </a:pr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2;p38">
              <a:extLst>
                <a:ext uri="{FF2B5EF4-FFF2-40B4-BE49-F238E27FC236}">
                  <a16:creationId xmlns:a16="http://schemas.microsoft.com/office/drawing/2014/main" id="{B100298E-1F3E-1BA0-3242-A4A8356E61AD}"/>
                </a:ext>
              </a:extLst>
            </p:cNvPr>
            <p:cNvSpPr/>
            <p:nvPr/>
          </p:nvSpPr>
          <p:spPr>
            <a:xfrm>
              <a:off x="1372725" y="1912500"/>
              <a:ext cx="373500" cy="373500"/>
            </a:xfrm>
            <a:prstGeom prst="donut">
              <a:avLst>
                <a:gd name="adj" fmla="val 10193"/>
              </a:avLst>
            </a:pr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E9F34F2B-A679-4942-60FA-FCF768EC1D31}"/>
              </a:ext>
            </a:extLst>
          </p:cNvPr>
          <p:cNvSpPr txBox="1"/>
          <p:nvPr/>
        </p:nvSpPr>
        <p:spPr>
          <a:xfrm>
            <a:off x="5118647" y="6076893"/>
            <a:ext cx="1827979" cy="600164"/>
          </a:xfrm>
          <a:prstGeom prst="rect">
            <a:avLst/>
          </a:prstGeom>
          <a:noFill/>
        </p:spPr>
        <p:txBody>
          <a:bodyPr wrap="square">
            <a:spAutoFit/>
          </a:bodyPr>
          <a:lstStyle/>
          <a:p>
            <a:r>
              <a:rPr lang="en-US" sz="1100" dirty="0">
                <a:solidFill>
                  <a:srgbClr val="1F1F1F"/>
                </a:solidFill>
                <a:latin typeface="Source Sans Pro" panose="020B0503030403020204" pitchFamily="34" charset="0"/>
              </a:rPr>
              <a:t>Request the Falcon9 Launch Wiki page from its URL with </a:t>
            </a:r>
            <a:r>
              <a:rPr lang="en-US" sz="1100" dirty="0" err="1">
                <a:solidFill>
                  <a:srgbClr val="1F1F1F"/>
                </a:solidFill>
                <a:latin typeface="Source Sans Pro" panose="020B0503030403020204" pitchFamily="34" charset="0"/>
              </a:rPr>
              <a:t>BeatifulSoup</a:t>
            </a:r>
            <a:endParaRPr lang="en-US" sz="1100" dirty="0">
              <a:solidFill>
                <a:srgbClr val="1F1F1F"/>
              </a:solidFill>
              <a:latin typeface="Source Sans Pro" panose="020B0503030403020204" pitchFamily="34" charset="0"/>
            </a:endParaRPr>
          </a:p>
        </p:txBody>
      </p:sp>
      <p:sp>
        <p:nvSpPr>
          <p:cNvPr id="48" name="TextBox 47">
            <a:extLst>
              <a:ext uri="{FF2B5EF4-FFF2-40B4-BE49-F238E27FC236}">
                <a16:creationId xmlns:a16="http://schemas.microsoft.com/office/drawing/2014/main" id="{5D0D577A-8348-BAA0-C88C-8B74879E381C}"/>
              </a:ext>
            </a:extLst>
          </p:cNvPr>
          <p:cNvSpPr txBox="1"/>
          <p:nvPr/>
        </p:nvSpPr>
        <p:spPr>
          <a:xfrm>
            <a:off x="6907798" y="4751659"/>
            <a:ext cx="2295974" cy="430887"/>
          </a:xfrm>
          <a:prstGeom prst="rect">
            <a:avLst/>
          </a:prstGeom>
          <a:noFill/>
        </p:spPr>
        <p:txBody>
          <a:bodyPr wrap="square">
            <a:spAutoFit/>
          </a:bodyPr>
          <a:lstStyle/>
          <a:p>
            <a:pPr algn="l"/>
            <a:r>
              <a:rPr lang="en-US" sz="1100" b="0" i="0" dirty="0">
                <a:solidFill>
                  <a:srgbClr val="1F1F1F"/>
                </a:solidFill>
                <a:effectLst/>
                <a:latin typeface="Source Sans Pro" panose="020B0503030403020204" pitchFamily="34" charset="0"/>
              </a:rPr>
              <a:t>Extract all column/variable names from the HTML table header</a:t>
            </a:r>
            <a:endParaRPr lang="en-US" sz="1100" dirty="0">
              <a:solidFill>
                <a:srgbClr val="1F1F1F"/>
              </a:solidFill>
              <a:latin typeface="Source Sans Pro" panose="020B0503030403020204" pitchFamily="34" charset="0"/>
            </a:endParaRPr>
          </a:p>
        </p:txBody>
      </p:sp>
      <p:sp>
        <p:nvSpPr>
          <p:cNvPr id="49" name="TextBox 48">
            <a:extLst>
              <a:ext uri="{FF2B5EF4-FFF2-40B4-BE49-F238E27FC236}">
                <a16:creationId xmlns:a16="http://schemas.microsoft.com/office/drawing/2014/main" id="{4118B013-0A09-4065-F04D-30D77061B72A}"/>
              </a:ext>
            </a:extLst>
          </p:cNvPr>
          <p:cNvSpPr txBox="1"/>
          <p:nvPr/>
        </p:nvSpPr>
        <p:spPr>
          <a:xfrm>
            <a:off x="9350389" y="5994610"/>
            <a:ext cx="1537397" cy="600164"/>
          </a:xfrm>
          <a:prstGeom prst="rect">
            <a:avLst/>
          </a:prstGeom>
          <a:noFill/>
        </p:spPr>
        <p:txBody>
          <a:bodyPr wrap="square">
            <a:spAutoFit/>
          </a:bodyPr>
          <a:lstStyle/>
          <a:p>
            <a:pPr algn="l"/>
            <a:r>
              <a:rPr lang="en-US" sz="1100" b="0" i="0" dirty="0">
                <a:solidFill>
                  <a:srgbClr val="1F1F1F"/>
                </a:solidFill>
                <a:effectLst/>
                <a:latin typeface="Source Sans Pro" panose="020B0503030403020204" pitchFamily="34" charset="0"/>
              </a:rPr>
              <a:t>Created a data frame by parsing the launch HTML tables</a:t>
            </a:r>
          </a:p>
        </p:txBody>
      </p:sp>
      <p:pic>
        <p:nvPicPr>
          <p:cNvPr id="50" name="Picture 49" descr="Course | CO0201EN | Skills Network Author">
            <a:extLst>
              <a:ext uri="{FF2B5EF4-FFF2-40B4-BE49-F238E27FC236}">
                <a16:creationId xmlns:a16="http://schemas.microsoft.com/office/drawing/2014/main" id="{3B642F24-8465-51A0-872C-55BB1ABB31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oogle Shape;10142;p58">
            <a:extLst>
              <a:ext uri="{FF2B5EF4-FFF2-40B4-BE49-F238E27FC236}">
                <a16:creationId xmlns:a16="http://schemas.microsoft.com/office/drawing/2014/main" id="{F93635B5-184B-25C8-2C1B-E6F172C2BE17}"/>
              </a:ext>
            </a:extLst>
          </p:cNvPr>
          <p:cNvGrpSpPr/>
          <p:nvPr/>
        </p:nvGrpSpPr>
        <p:grpSpPr>
          <a:xfrm>
            <a:off x="434789" y="5423363"/>
            <a:ext cx="344065" cy="368644"/>
            <a:chOff x="4149138" y="4121151"/>
            <a:chExt cx="344065" cy="368644"/>
          </a:xfrm>
          <a:solidFill>
            <a:srgbClr val="263238"/>
          </a:solidFill>
        </p:grpSpPr>
        <p:sp>
          <p:nvSpPr>
            <p:cNvPr id="52" name="Google Shape;10143;p58">
              <a:extLst>
                <a:ext uri="{FF2B5EF4-FFF2-40B4-BE49-F238E27FC236}">
                  <a16:creationId xmlns:a16="http://schemas.microsoft.com/office/drawing/2014/main" id="{056150FC-CEB3-0A5F-80CF-5490ED90031E}"/>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144;p58">
              <a:extLst>
                <a:ext uri="{FF2B5EF4-FFF2-40B4-BE49-F238E27FC236}">
                  <a16:creationId xmlns:a16="http://schemas.microsoft.com/office/drawing/2014/main" id="{C0E7C991-600E-68A1-2DD6-B1E0ED1E0D3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145;p58">
              <a:extLst>
                <a:ext uri="{FF2B5EF4-FFF2-40B4-BE49-F238E27FC236}">
                  <a16:creationId xmlns:a16="http://schemas.microsoft.com/office/drawing/2014/main" id="{41C4357C-180E-2A2B-E4E3-605838331B69}"/>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146;p58">
              <a:extLst>
                <a:ext uri="{FF2B5EF4-FFF2-40B4-BE49-F238E27FC236}">
                  <a16:creationId xmlns:a16="http://schemas.microsoft.com/office/drawing/2014/main" id="{9102CD6B-CD5F-EA5B-8F6C-4FF4C73F09DB}"/>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147;p58">
              <a:extLst>
                <a:ext uri="{FF2B5EF4-FFF2-40B4-BE49-F238E27FC236}">
                  <a16:creationId xmlns:a16="http://schemas.microsoft.com/office/drawing/2014/main" id="{CC727550-EFC0-47A8-9A18-8696438BC4E3}"/>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48;p58">
              <a:extLst>
                <a:ext uri="{FF2B5EF4-FFF2-40B4-BE49-F238E27FC236}">
                  <a16:creationId xmlns:a16="http://schemas.microsoft.com/office/drawing/2014/main" id="{71755AC2-77EB-907E-883F-1454CA355CF4}"/>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49;p58">
              <a:extLst>
                <a:ext uri="{FF2B5EF4-FFF2-40B4-BE49-F238E27FC236}">
                  <a16:creationId xmlns:a16="http://schemas.microsoft.com/office/drawing/2014/main" id="{7B4CB0A7-0BF3-5FF9-E546-6E57476BF4CB}"/>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50;p58">
              <a:extLst>
                <a:ext uri="{FF2B5EF4-FFF2-40B4-BE49-F238E27FC236}">
                  <a16:creationId xmlns:a16="http://schemas.microsoft.com/office/drawing/2014/main" id="{AA76EAF7-7423-17D1-F7F7-B1A1A11BD359}"/>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151;p58">
              <a:extLst>
                <a:ext uri="{FF2B5EF4-FFF2-40B4-BE49-F238E27FC236}">
                  <a16:creationId xmlns:a16="http://schemas.microsoft.com/office/drawing/2014/main" id="{BA8ACC2C-09A8-BE47-AF1F-7CB55CF01AA9}"/>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152;p58">
              <a:extLst>
                <a:ext uri="{FF2B5EF4-FFF2-40B4-BE49-F238E27FC236}">
                  <a16:creationId xmlns:a16="http://schemas.microsoft.com/office/drawing/2014/main" id="{5A3CEFEB-EBA6-B72F-CD63-A9DD62AF69DC}"/>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153;p58">
              <a:extLst>
                <a:ext uri="{FF2B5EF4-FFF2-40B4-BE49-F238E27FC236}">
                  <a16:creationId xmlns:a16="http://schemas.microsoft.com/office/drawing/2014/main" id="{A04779C5-89F5-3EEB-5386-EF6A5E1DC04A}"/>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154;p58">
              <a:extLst>
                <a:ext uri="{FF2B5EF4-FFF2-40B4-BE49-F238E27FC236}">
                  <a16:creationId xmlns:a16="http://schemas.microsoft.com/office/drawing/2014/main" id="{411BFCE0-2FB2-84A8-40A6-F347CFB5A44B}"/>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TextBox 63">
            <a:extLst>
              <a:ext uri="{FF2B5EF4-FFF2-40B4-BE49-F238E27FC236}">
                <a16:creationId xmlns:a16="http://schemas.microsoft.com/office/drawing/2014/main" id="{DD5A2A22-5FAD-9354-5995-20B657567B85}"/>
              </a:ext>
            </a:extLst>
          </p:cNvPr>
          <p:cNvSpPr txBox="1"/>
          <p:nvPr/>
        </p:nvSpPr>
        <p:spPr>
          <a:xfrm>
            <a:off x="738861" y="5389769"/>
            <a:ext cx="3566330" cy="430887"/>
          </a:xfrm>
          <a:prstGeom prst="rect">
            <a:avLst/>
          </a:prstGeom>
          <a:noFill/>
        </p:spPr>
        <p:txBody>
          <a:bodyPr wrap="square">
            <a:spAutoFit/>
          </a:bodyPr>
          <a:lstStyle/>
          <a:p>
            <a:r>
              <a:rPr lang="en-US" sz="1100" dirty="0">
                <a:solidFill>
                  <a:srgbClr val="1F1F1F"/>
                </a:solidFill>
                <a:latin typeface="Source Sans Pro" panose="020B0503030403020204" pitchFamily="34" charset="0"/>
              </a:rPr>
              <a:t>Falcon 9 launch dataset was limited to launches before December 2020 per instructions</a:t>
            </a:r>
          </a:p>
        </p:txBody>
      </p:sp>
      <p:grpSp>
        <p:nvGrpSpPr>
          <p:cNvPr id="65" name="Google Shape;10142;p58">
            <a:extLst>
              <a:ext uri="{FF2B5EF4-FFF2-40B4-BE49-F238E27FC236}">
                <a16:creationId xmlns:a16="http://schemas.microsoft.com/office/drawing/2014/main" id="{499ECD5B-D5E4-36D6-71A3-F4D4FEAF0DD5}"/>
              </a:ext>
            </a:extLst>
          </p:cNvPr>
          <p:cNvGrpSpPr>
            <a:grpSpLocks noChangeAspect="1"/>
          </p:cNvGrpSpPr>
          <p:nvPr/>
        </p:nvGrpSpPr>
        <p:grpSpPr>
          <a:xfrm>
            <a:off x="7141784" y="2095169"/>
            <a:ext cx="229494" cy="245888"/>
            <a:chOff x="4149138" y="4121151"/>
            <a:chExt cx="344065" cy="368644"/>
          </a:xfrm>
          <a:solidFill>
            <a:srgbClr val="263238"/>
          </a:solidFill>
        </p:grpSpPr>
        <p:sp>
          <p:nvSpPr>
            <p:cNvPr id="66" name="Google Shape;10143;p58">
              <a:extLst>
                <a:ext uri="{FF2B5EF4-FFF2-40B4-BE49-F238E27FC236}">
                  <a16:creationId xmlns:a16="http://schemas.microsoft.com/office/drawing/2014/main" id="{2104939A-02F9-E449-90DA-9443AE26CA5D}"/>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144;p58">
              <a:extLst>
                <a:ext uri="{FF2B5EF4-FFF2-40B4-BE49-F238E27FC236}">
                  <a16:creationId xmlns:a16="http://schemas.microsoft.com/office/drawing/2014/main" id="{F2BA9828-D5B7-2DCF-4185-1170D1C19AE8}"/>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145;p58">
              <a:extLst>
                <a:ext uri="{FF2B5EF4-FFF2-40B4-BE49-F238E27FC236}">
                  <a16:creationId xmlns:a16="http://schemas.microsoft.com/office/drawing/2014/main" id="{6FB29C57-9B4F-A848-2104-19D0EF652BBA}"/>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146;p58">
              <a:extLst>
                <a:ext uri="{FF2B5EF4-FFF2-40B4-BE49-F238E27FC236}">
                  <a16:creationId xmlns:a16="http://schemas.microsoft.com/office/drawing/2014/main" id="{4E8FF0D8-995D-939C-560E-ECD6C85F3D6D}"/>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147;p58">
              <a:extLst>
                <a:ext uri="{FF2B5EF4-FFF2-40B4-BE49-F238E27FC236}">
                  <a16:creationId xmlns:a16="http://schemas.microsoft.com/office/drawing/2014/main" id="{74FDEE66-5178-ED90-FF91-C18EC3E07D9C}"/>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148;p58">
              <a:extLst>
                <a:ext uri="{FF2B5EF4-FFF2-40B4-BE49-F238E27FC236}">
                  <a16:creationId xmlns:a16="http://schemas.microsoft.com/office/drawing/2014/main" id="{7CA2CB42-6028-D2B1-E09B-4E1BD8D6937E}"/>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149;p58">
              <a:extLst>
                <a:ext uri="{FF2B5EF4-FFF2-40B4-BE49-F238E27FC236}">
                  <a16:creationId xmlns:a16="http://schemas.microsoft.com/office/drawing/2014/main" id="{D2FF7316-8180-C746-F61C-7D4CF0B6CFB6}"/>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150;p58">
              <a:extLst>
                <a:ext uri="{FF2B5EF4-FFF2-40B4-BE49-F238E27FC236}">
                  <a16:creationId xmlns:a16="http://schemas.microsoft.com/office/drawing/2014/main" id="{ADE86B05-6DED-C823-C683-B58CA2D6C932}"/>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151;p58">
              <a:extLst>
                <a:ext uri="{FF2B5EF4-FFF2-40B4-BE49-F238E27FC236}">
                  <a16:creationId xmlns:a16="http://schemas.microsoft.com/office/drawing/2014/main" id="{4AB0AC79-F65B-7DC3-3D35-572D2F34B560}"/>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152;p58">
              <a:extLst>
                <a:ext uri="{FF2B5EF4-FFF2-40B4-BE49-F238E27FC236}">
                  <a16:creationId xmlns:a16="http://schemas.microsoft.com/office/drawing/2014/main" id="{781BC153-23A1-89F9-062A-6F17845C82CE}"/>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153;p58">
              <a:extLst>
                <a:ext uri="{FF2B5EF4-FFF2-40B4-BE49-F238E27FC236}">
                  <a16:creationId xmlns:a16="http://schemas.microsoft.com/office/drawing/2014/main" id="{EC66DFDD-212F-81CB-4DBF-AC54A7464505}"/>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154;p58">
              <a:extLst>
                <a:ext uri="{FF2B5EF4-FFF2-40B4-BE49-F238E27FC236}">
                  <a16:creationId xmlns:a16="http://schemas.microsoft.com/office/drawing/2014/main" id="{A47129FC-A270-5703-5D66-9874BAB38DD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5939"/>
            <a:ext cx="11411356" cy="2289175"/>
          </a:xfrm>
          <a:prstGeom prst="rect">
            <a:avLst/>
          </a:prstGeom>
        </p:spPr>
        <p:txBody>
          <a:bodyPr/>
          <a:lstStyle/>
          <a:p>
            <a:r>
              <a:rPr lang="en-US" dirty="0"/>
              <a:t>Explored data to determine the label for training supervised models	</a:t>
            </a:r>
          </a:p>
          <a:p>
            <a:pPr lvl="1"/>
            <a:r>
              <a:rPr lang="en-US" dirty="0"/>
              <a:t>Calculated the number of launches on each site</a:t>
            </a:r>
          </a:p>
          <a:p>
            <a:pPr lvl="1"/>
            <a:r>
              <a:rPr lang="en-US" dirty="0"/>
              <a:t>Calculated the number and occurrence of each orbit</a:t>
            </a:r>
          </a:p>
          <a:p>
            <a:pPr lvl="1"/>
            <a:r>
              <a:rPr lang="en-US" dirty="0"/>
              <a:t>Calculated the number and occurrence of mission outcome per orbit type</a:t>
            </a:r>
          </a:p>
          <a:p>
            <a:r>
              <a:rPr lang="en-US" dirty="0"/>
              <a:t>Created a landing outcome label ‘Class’ from Outcome column</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A2B5F4A5-E8AD-131E-CD48-0A7CC3EF4AB4}"/>
              </a:ext>
            </a:extLst>
          </p:cNvPr>
          <p:cNvSpPr txBox="1">
            <a:spLocks/>
          </p:cNvSpPr>
          <p:nvPr/>
        </p:nvSpPr>
        <p:spPr>
          <a:xfrm>
            <a:off x="262270" y="4238847"/>
            <a:ext cx="5160335" cy="2289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descr="Course | CO0201EN | Skills Network Author">
            <a:extLst>
              <a:ext uri="{FF2B5EF4-FFF2-40B4-BE49-F238E27FC236}">
                <a16:creationId xmlns:a16="http://schemas.microsoft.com/office/drawing/2014/main" id="{05C83C51-5915-AA4C-0E36-4558735D80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7" b="-1"/>
          <a:stretch/>
        </p:blipFill>
        <p:spPr bwMode="auto">
          <a:xfrm>
            <a:off x="-133350" y="6137910"/>
            <a:ext cx="3036298" cy="72936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EBE3CE77-F2A2-34E9-3F3D-D0FA3A52A1B4}"/>
              </a:ext>
            </a:extLst>
          </p:cNvPr>
          <p:cNvSpPr txBox="1">
            <a:spLocks/>
          </p:cNvSpPr>
          <p:nvPr/>
        </p:nvSpPr>
        <p:spPr>
          <a:xfrm>
            <a:off x="2309723" y="3545314"/>
            <a:ext cx="4241292" cy="2206860"/>
          </a:xfrm>
          <a:prstGeom prst="rect">
            <a:avLst/>
          </a:prstGeom>
          <a:solidFill>
            <a:srgbClr val="C00000">
              <a:alpha val="5000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First stage booster did not land successfully</a:t>
            </a:r>
            <a:br>
              <a:rPr lang="en-US" sz="1800" dirty="0"/>
            </a:br>
            <a:r>
              <a:rPr lang="en-US" sz="1800" dirty="0"/>
              <a:t>Class = 0 </a:t>
            </a:r>
          </a:p>
          <a:p>
            <a:pPr marL="0" indent="0" algn="ctr">
              <a:buNone/>
            </a:pPr>
            <a:r>
              <a:rPr lang="en-US" sz="1800" b="1" dirty="0"/>
              <a:t>None </a:t>
            </a:r>
            <a:r>
              <a:rPr lang="en-US" sz="1800" b="1" dirty="0" err="1"/>
              <a:t>None</a:t>
            </a:r>
            <a:r>
              <a:rPr lang="en-US" sz="1800" dirty="0"/>
              <a:t>: not attempted</a:t>
            </a:r>
            <a:br>
              <a:rPr lang="en-US" sz="1800" dirty="0"/>
            </a:br>
            <a:r>
              <a:rPr lang="en-US" sz="1800" b="1" dirty="0"/>
              <a:t>None ASDS</a:t>
            </a:r>
            <a:r>
              <a:rPr lang="en-US" sz="1800" dirty="0"/>
              <a:t>: unable to be attempted </a:t>
            </a:r>
            <a:br>
              <a:rPr lang="en-US" sz="1800" dirty="0"/>
            </a:br>
            <a:r>
              <a:rPr lang="en-US" sz="1800" dirty="0"/>
              <a:t>due to launch failure</a:t>
            </a:r>
            <a:br>
              <a:rPr lang="en-US" sz="1800" dirty="0"/>
            </a:br>
            <a:r>
              <a:rPr lang="en-US" sz="1800" b="1" dirty="0"/>
              <a:t>False ASDS</a:t>
            </a:r>
            <a:r>
              <a:rPr lang="en-US" sz="1800" dirty="0"/>
              <a:t>: drone ship landing failed</a:t>
            </a:r>
            <a:br>
              <a:rPr lang="en-US" sz="1800" dirty="0"/>
            </a:br>
            <a:r>
              <a:rPr lang="en-US" sz="1800" b="1" dirty="0"/>
              <a:t>False Ocean</a:t>
            </a:r>
            <a:r>
              <a:rPr lang="en-US" sz="1800" dirty="0"/>
              <a:t>: ocean landing failed</a:t>
            </a:r>
            <a:br>
              <a:rPr lang="en-US" sz="1800" dirty="0"/>
            </a:br>
            <a:r>
              <a:rPr lang="en-US" sz="1800" b="1" dirty="0"/>
              <a:t>False RTLS</a:t>
            </a:r>
            <a:r>
              <a:rPr lang="en-US" sz="1800" dirty="0"/>
              <a:t>: ground pad landing failed</a:t>
            </a:r>
          </a:p>
          <a:p>
            <a:pPr marL="0" indent="0" algn="ctr">
              <a:buNone/>
            </a:pPr>
            <a:endParaRPr lang="en-US" sz="1800" dirty="0"/>
          </a:p>
          <a:p>
            <a:pPr marL="0" indent="0" algn="ctr">
              <a:buNone/>
            </a:pPr>
            <a:r>
              <a:rPr lang="en-US" sz="1800" dirty="0"/>
              <a:t>.</a:t>
            </a:r>
          </a:p>
          <a:p>
            <a:pPr marL="0" indent="0" algn="ctr">
              <a:buNone/>
            </a:pPr>
            <a:r>
              <a:rPr lang="en-US" sz="1800" dirty="0"/>
              <a:t>    </a:t>
            </a:r>
            <a:br>
              <a:rPr lang="en-US" sz="1800" dirty="0"/>
            </a:br>
            <a:endParaRPr lang="en-US" sz="1800" dirty="0"/>
          </a:p>
          <a:p>
            <a:pPr algn="ctr"/>
            <a:endParaRPr lang="en-US" sz="1800" dirty="0"/>
          </a:p>
        </p:txBody>
      </p:sp>
      <p:sp>
        <p:nvSpPr>
          <p:cNvPr id="10" name="Content Placeholder 4">
            <a:extLst>
              <a:ext uri="{FF2B5EF4-FFF2-40B4-BE49-F238E27FC236}">
                <a16:creationId xmlns:a16="http://schemas.microsoft.com/office/drawing/2014/main" id="{A5228659-6777-F58D-C3E9-37B70D0A41C9}"/>
              </a:ext>
            </a:extLst>
          </p:cNvPr>
          <p:cNvSpPr txBox="1">
            <a:spLocks/>
          </p:cNvSpPr>
          <p:nvPr/>
        </p:nvSpPr>
        <p:spPr>
          <a:xfrm>
            <a:off x="6703415" y="3537081"/>
            <a:ext cx="4070994" cy="2215093"/>
          </a:xfrm>
          <a:prstGeom prst="rect">
            <a:avLst/>
          </a:prstGeom>
          <a:solidFill>
            <a:srgbClr val="00B050">
              <a:alpha val="5000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First stage booster landed successfully</a:t>
            </a:r>
            <a:br>
              <a:rPr lang="en-US" sz="1800" dirty="0"/>
            </a:br>
            <a:r>
              <a:rPr lang="en-US" sz="1800" dirty="0"/>
              <a:t>Class = 1</a:t>
            </a:r>
          </a:p>
          <a:p>
            <a:pPr marL="0" indent="0" algn="ctr">
              <a:buNone/>
            </a:pPr>
            <a:endParaRPr lang="en-US" sz="500" dirty="0"/>
          </a:p>
          <a:p>
            <a:pPr marL="0" indent="0" algn="ctr">
              <a:buNone/>
            </a:pPr>
            <a:endParaRPr lang="en-US" sz="500" dirty="0"/>
          </a:p>
          <a:p>
            <a:pPr marL="0" indent="0" algn="ctr">
              <a:buNone/>
            </a:pPr>
            <a:r>
              <a:rPr lang="en-US" sz="1800" b="1" dirty="0"/>
              <a:t>True ASDS</a:t>
            </a:r>
            <a:r>
              <a:rPr lang="en-US" sz="1800" dirty="0"/>
              <a:t>: drone ship landing succeeded</a:t>
            </a:r>
            <a:br>
              <a:rPr lang="en-US" sz="1800" dirty="0"/>
            </a:br>
            <a:r>
              <a:rPr lang="en-US" sz="1800" b="1" dirty="0"/>
              <a:t>True RTLS</a:t>
            </a:r>
            <a:r>
              <a:rPr lang="en-US" sz="1800" dirty="0"/>
              <a:t>: ground pad landing succeeded</a:t>
            </a:r>
            <a:br>
              <a:rPr lang="en-US" sz="1800" dirty="0"/>
            </a:br>
            <a:r>
              <a:rPr lang="en-US" sz="1800" b="1" dirty="0"/>
              <a:t>True Ocean</a:t>
            </a:r>
            <a:r>
              <a:rPr lang="en-US" sz="1800" dirty="0"/>
              <a:t>: ocean landing succeeded</a:t>
            </a:r>
          </a:p>
          <a:p>
            <a:pPr marL="0" indent="0" algn="ctr">
              <a:buNone/>
            </a:pPr>
            <a:r>
              <a:rPr lang="en-US" sz="1800" dirty="0"/>
              <a:t> </a:t>
            </a:r>
          </a:p>
        </p:txBody>
      </p:sp>
      <p:pic>
        <p:nvPicPr>
          <p:cNvPr id="3" name="Picture 2">
            <a:extLst>
              <a:ext uri="{FF2B5EF4-FFF2-40B4-BE49-F238E27FC236}">
                <a16:creationId xmlns:a16="http://schemas.microsoft.com/office/drawing/2014/main" id="{57D0A652-F12A-5EF7-9F75-31468EEC67BF}"/>
              </a:ext>
            </a:extLst>
          </p:cNvPr>
          <p:cNvPicPr>
            <a:picLocks noChangeAspect="1"/>
          </p:cNvPicPr>
          <p:nvPr/>
        </p:nvPicPr>
        <p:blipFill>
          <a:blip r:embed="rId3"/>
          <a:stretch>
            <a:fillRect/>
          </a:stretch>
        </p:blipFill>
        <p:spPr>
          <a:xfrm>
            <a:off x="111241" y="3689243"/>
            <a:ext cx="1733056" cy="1746186"/>
          </a:xfrm>
          <a:prstGeom prst="rect">
            <a:avLst/>
          </a:prstGeom>
        </p:spPr>
      </p:pic>
      <p:grpSp>
        <p:nvGrpSpPr>
          <p:cNvPr id="11" name="Google Shape;10050;p58">
            <a:extLst>
              <a:ext uri="{FF2B5EF4-FFF2-40B4-BE49-F238E27FC236}">
                <a16:creationId xmlns:a16="http://schemas.microsoft.com/office/drawing/2014/main" id="{EB7C9B1D-F4E9-DFEB-3AF1-6DDEC37AC3B7}"/>
              </a:ext>
            </a:extLst>
          </p:cNvPr>
          <p:cNvGrpSpPr>
            <a:grpSpLocks noChangeAspect="1"/>
          </p:cNvGrpSpPr>
          <p:nvPr/>
        </p:nvGrpSpPr>
        <p:grpSpPr>
          <a:xfrm>
            <a:off x="1856070" y="3720827"/>
            <a:ext cx="237052" cy="176780"/>
            <a:chOff x="5216456" y="3725484"/>
            <a:chExt cx="356196" cy="265631"/>
          </a:xfrm>
          <a:solidFill>
            <a:srgbClr val="00B050"/>
          </a:solidFill>
        </p:grpSpPr>
        <p:sp>
          <p:nvSpPr>
            <p:cNvPr id="12" name="Google Shape;10051;p58">
              <a:extLst>
                <a:ext uri="{FF2B5EF4-FFF2-40B4-BE49-F238E27FC236}">
                  <a16:creationId xmlns:a16="http://schemas.microsoft.com/office/drawing/2014/main" id="{10676C92-042B-B8E0-E7F2-F5AD056E3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52;p58">
              <a:extLst>
                <a:ext uri="{FF2B5EF4-FFF2-40B4-BE49-F238E27FC236}">
                  <a16:creationId xmlns:a16="http://schemas.microsoft.com/office/drawing/2014/main" id="{BFB45C80-6F98-C706-B2EF-FAE8DA01397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0102;p58">
            <a:extLst>
              <a:ext uri="{FF2B5EF4-FFF2-40B4-BE49-F238E27FC236}">
                <a16:creationId xmlns:a16="http://schemas.microsoft.com/office/drawing/2014/main" id="{E98731FD-81C1-E029-E6E8-BDA1898BAA47}"/>
              </a:ext>
            </a:extLst>
          </p:cNvPr>
          <p:cNvGrpSpPr>
            <a:grpSpLocks noChangeAspect="1"/>
          </p:cNvGrpSpPr>
          <p:nvPr/>
        </p:nvGrpSpPr>
        <p:grpSpPr>
          <a:xfrm>
            <a:off x="1865765" y="3935364"/>
            <a:ext cx="187605" cy="188262"/>
            <a:chOff x="5779408" y="3699191"/>
            <a:chExt cx="317645" cy="318757"/>
          </a:xfrm>
          <a:solidFill>
            <a:srgbClr val="C00000"/>
          </a:solidFill>
        </p:grpSpPr>
        <p:sp>
          <p:nvSpPr>
            <p:cNvPr id="15" name="Google Shape;10103;p58">
              <a:extLst>
                <a:ext uri="{FF2B5EF4-FFF2-40B4-BE49-F238E27FC236}">
                  <a16:creationId xmlns:a16="http://schemas.microsoft.com/office/drawing/2014/main" id="{DBB97314-A64B-B671-E6C5-29A88C5E0153}"/>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04;p58">
              <a:extLst>
                <a:ext uri="{FF2B5EF4-FFF2-40B4-BE49-F238E27FC236}">
                  <a16:creationId xmlns:a16="http://schemas.microsoft.com/office/drawing/2014/main" id="{0442CBDB-F2D4-7247-AA8A-33F706B1DC6D}"/>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0102;p58">
            <a:extLst>
              <a:ext uri="{FF2B5EF4-FFF2-40B4-BE49-F238E27FC236}">
                <a16:creationId xmlns:a16="http://schemas.microsoft.com/office/drawing/2014/main" id="{41F97309-9084-A866-A564-34A54F20BAC8}"/>
              </a:ext>
            </a:extLst>
          </p:cNvPr>
          <p:cNvGrpSpPr>
            <a:grpSpLocks noChangeAspect="1"/>
          </p:cNvGrpSpPr>
          <p:nvPr/>
        </p:nvGrpSpPr>
        <p:grpSpPr>
          <a:xfrm>
            <a:off x="1865765" y="4372544"/>
            <a:ext cx="187605" cy="188262"/>
            <a:chOff x="5779408" y="3699191"/>
            <a:chExt cx="317645" cy="318757"/>
          </a:xfrm>
          <a:solidFill>
            <a:srgbClr val="C00000"/>
          </a:solidFill>
        </p:grpSpPr>
        <p:sp>
          <p:nvSpPr>
            <p:cNvPr id="18" name="Google Shape;10103;p58">
              <a:extLst>
                <a:ext uri="{FF2B5EF4-FFF2-40B4-BE49-F238E27FC236}">
                  <a16:creationId xmlns:a16="http://schemas.microsoft.com/office/drawing/2014/main" id="{783FC5BB-53A8-A1DA-962B-744C25B4B7FE}"/>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04;p58">
              <a:extLst>
                <a:ext uri="{FF2B5EF4-FFF2-40B4-BE49-F238E27FC236}">
                  <a16:creationId xmlns:a16="http://schemas.microsoft.com/office/drawing/2014/main" id="{4B51971F-8470-8FC7-B5BE-C19DFAD5719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102;p58">
            <a:extLst>
              <a:ext uri="{FF2B5EF4-FFF2-40B4-BE49-F238E27FC236}">
                <a16:creationId xmlns:a16="http://schemas.microsoft.com/office/drawing/2014/main" id="{F564270D-D370-7268-298E-46D14600B0BC}"/>
              </a:ext>
            </a:extLst>
          </p:cNvPr>
          <p:cNvGrpSpPr>
            <a:grpSpLocks noChangeAspect="1"/>
          </p:cNvGrpSpPr>
          <p:nvPr/>
        </p:nvGrpSpPr>
        <p:grpSpPr>
          <a:xfrm>
            <a:off x="1865765" y="4806761"/>
            <a:ext cx="187605" cy="188262"/>
            <a:chOff x="5779408" y="3699191"/>
            <a:chExt cx="317645" cy="318757"/>
          </a:xfrm>
          <a:solidFill>
            <a:srgbClr val="C00000"/>
          </a:solidFill>
        </p:grpSpPr>
        <p:sp>
          <p:nvSpPr>
            <p:cNvPr id="21" name="Google Shape;10103;p58">
              <a:extLst>
                <a:ext uri="{FF2B5EF4-FFF2-40B4-BE49-F238E27FC236}">
                  <a16:creationId xmlns:a16="http://schemas.microsoft.com/office/drawing/2014/main" id="{BCA1226E-1736-3EA0-A4E7-F873FEE8562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04;p58">
              <a:extLst>
                <a:ext uri="{FF2B5EF4-FFF2-40B4-BE49-F238E27FC236}">
                  <a16:creationId xmlns:a16="http://schemas.microsoft.com/office/drawing/2014/main" id="{820D01D6-2EF9-E6E4-FFD4-66C8F9E3B06A}"/>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0102;p58">
            <a:extLst>
              <a:ext uri="{FF2B5EF4-FFF2-40B4-BE49-F238E27FC236}">
                <a16:creationId xmlns:a16="http://schemas.microsoft.com/office/drawing/2014/main" id="{B916130F-8333-2592-435C-B8B28C859FE2}"/>
              </a:ext>
            </a:extLst>
          </p:cNvPr>
          <p:cNvGrpSpPr>
            <a:grpSpLocks noChangeAspect="1"/>
          </p:cNvGrpSpPr>
          <p:nvPr/>
        </p:nvGrpSpPr>
        <p:grpSpPr>
          <a:xfrm>
            <a:off x="1850791" y="5023080"/>
            <a:ext cx="187605" cy="188262"/>
            <a:chOff x="5779408" y="3699191"/>
            <a:chExt cx="317645" cy="318757"/>
          </a:xfrm>
          <a:solidFill>
            <a:srgbClr val="C00000"/>
          </a:solidFill>
        </p:grpSpPr>
        <p:sp>
          <p:nvSpPr>
            <p:cNvPr id="24" name="Google Shape;10103;p58">
              <a:extLst>
                <a:ext uri="{FF2B5EF4-FFF2-40B4-BE49-F238E27FC236}">
                  <a16:creationId xmlns:a16="http://schemas.microsoft.com/office/drawing/2014/main" id="{71821E5A-EB15-E455-5161-2A001BA455A6}"/>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04;p58">
              <a:extLst>
                <a:ext uri="{FF2B5EF4-FFF2-40B4-BE49-F238E27FC236}">
                  <a16:creationId xmlns:a16="http://schemas.microsoft.com/office/drawing/2014/main" id="{9BC2BA75-8B55-EA61-8D70-2D037A9C6D5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102;p58">
            <a:extLst>
              <a:ext uri="{FF2B5EF4-FFF2-40B4-BE49-F238E27FC236}">
                <a16:creationId xmlns:a16="http://schemas.microsoft.com/office/drawing/2014/main" id="{663A2E82-22F0-E4DC-C185-8509100B8148}"/>
              </a:ext>
            </a:extLst>
          </p:cNvPr>
          <p:cNvGrpSpPr>
            <a:grpSpLocks noChangeAspect="1"/>
          </p:cNvGrpSpPr>
          <p:nvPr/>
        </p:nvGrpSpPr>
        <p:grpSpPr>
          <a:xfrm>
            <a:off x="1856456" y="5230126"/>
            <a:ext cx="187605" cy="188262"/>
            <a:chOff x="5779408" y="3699191"/>
            <a:chExt cx="317645" cy="318757"/>
          </a:xfrm>
          <a:solidFill>
            <a:srgbClr val="C00000"/>
          </a:solidFill>
        </p:grpSpPr>
        <p:sp>
          <p:nvSpPr>
            <p:cNvPr id="27" name="Google Shape;10103;p58">
              <a:extLst>
                <a:ext uri="{FF2B5EF4-FFF2-40B4-BE49-F238E27FC236}">
                  <a16:creationId xmlns:a16="http://schemas.microsoft.com/office/drawing/2014/main" id="{B6196D73-43AE-C81E-145F-350EF15E8280}"/>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04;p58">
              <a:extLst>
                <a:ext uri="{FF2B5EF4-FFF2-40B4-BE49-F238E27FC236}">
                  <a16:creationId xmlns:a16="http://schemas.microsoft.com/office/drawing/2014/main" id="{17A82C5D-A0D3-1505-111D-6B480212DB57}"/>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C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0050;p58">
            <a:extLst>
              <a:ext uri="{FF2B5EF4-FFF2-40B4-BE49-F238E27FC236}">
                <a16:creationId xmlns:a16="http://schemas.microsoft.com/office/drawing/2014/main" id="{D269348A-791A-3826-F9CA-DAEE72AAA901}"/>
              </a:ext>
            </a:extLst>
          </p:cNvPr>
          <p:cNvGrpSpPr>
            <a:grpSpLocks noChangeAspect="1"/>
          </p:cNvGrpSpPr>
          <p:nvPr/>
        </p:nvGrpSpPr>
        <p:grpSpPr>
          <a:xfrm>
            <a:off x="1854132" y="4141303"/>
            <a:ext cx="237052" cy="176780"/>
            <a:chOff x="5216456" y="3725484"/>
            <a:chExt cx="356196" cy="265631"/>
          </a:xfrm>
          <a:solidFill>
            <a:srgbClr val="00B050"/>
          </a:solidFill>
        </p:grpSpPr>
        <p:sp>
          <p:nvSpPr>
            <p:cNvPr id="30" name="Google Shape;10051;p58">
              <a:extLst>
                <a:ext uri="{FF2B5EF4-FFF2-40B4-BE49-F238E27FC236}">
                  <a16:creationId xmlns:a16="http://schemas.microsoft.com/office/drawing/2014/main" id="{CBB7D191-3C33-4546-D674-645176B60BD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52;p58">
              <a:extLst>
                <a:ext uri="{FF2B5EF4-FFF2-40B4-BE49-F238E27FC236}">
                  <a16:creationId xmlns:a16="http://schemas.microsoft.com/office/drawing/2014/main" id="{7278CF00-73A9-571D-47C8-FD79462D5164}"/>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0050;p58">
            <a:extLst>
              <a:ext uri="{FF2B5EF4-FFF2-40B4-BE49-F238E27FC236}">
                <a16:creationId xmlns:a16="http://schemas.microsoft.com/office/drawing/2014/main" id="{B6037F80-E7DE-C7AD-6174-C305E6839193}"/>
              </a:ext>
            </a:extLst>
          </p:cNvPr>
          <p:cNvGrpSpPr>
            <a:grpSpLocks noChangeAspect="1"/>
          </p:cNvGrpSpPr>
          <p:nvPr/>
        </p:nvGrpSpPr>
        <p:grpSpPr>
          <a:xfrm>
            <a:off x="1850791" y="4589613"/>
            <a:ext cx="237052" cy="176780"/>
            <a:chOff x="5216456" y="3725484"/>
            <a:chExt cx="356196" cy="265631"/>
          </a:xfrm>
          <a:solidFill>
            <a:srgbClr val="00B050"/>
          </a:solidFill>
        </p:grpSpPr>
        <p:sp>
          <p:nvSpPr>
            <p:cNvPr id="33" name="Google Shape;10051;p58">
              <a:extLst>
                <a:ext uri="{FF2B5EF4-FFF2-40B4-BE49-F238E27FC236}">
                  <a16:creationId xmlns:a16="http://schemas.microsoft.com/office/drawing/2014/main" id="{D4CF900E-8040-D138-DCEA-B9145BE8DB8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052;p58">
              <a:extLst>
                <a:ext uri="{FF2B5EF4-FFF2-40B4-BE49-F238E27FC236}">
                  <a16:creationId xmlns:a16="http://schemas.microsoft.com/office/drawing/2014/main" id="{993FD1E4-B91F-8454-6957-0602C17553C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5879</TotalTime>
  <Words>1999</Words>
  <Application>Microsoft Office PowerPoint</Application>
  <PresentationFormat>Widescreen</PresentationFormat>
  <Paragraphs>220</Paragraphs>
  <Slides>31</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Abadi</vt:lpstr>
      <vt:lpstr>Aldrich</vt:lpstr>
      <vt:lpstr>-apple-system</vt:lpstr>
      <vt:lpstr>Arial</vt:lpstr>
      <vt:lpstr>Bai Jamjuree</vt:lpstr>
      <vt:lpstr>Calibri</vt:lpstr>
      <vt:lpstr>Calibri Light</vt:lpstr>
      <vt:lpstr>IBM Plex Mono SemiBold</vt:lpstr>
      <vt:lpstr>IBM Plex Mono Text</vt:lpstr>
      <vt:lpstr>OpenSans</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Jaime  Solis</cp:lastModifiedBy>
  <cp:revision>208</cp:revision>
  <dcterms:created xsi:type="dcterms:W3CDTF">2021-04-29T18:58:34Z</dcterms:created>
  <dcterms:modified xsi:type="dcterms:W3CDTF">2022-06-28T22:24:44Z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